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76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8" r:id="rId18"/>
    <p:sldId id="279" r:id="rId19"/>
    <p:sldId id="280" r:id="rId20"/>
    <p:sldId id="271" r:id="rId21"/>
    <p:sldId id="272" r:id="rId22"/>
    <p:sldId id="273" r:id="rId23"/>
    <p:sldId id="274" r:id="rId24"/>
    <p:sldId id="27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5F6CA0-7367-4B31-BAA5-FCD2F3F242C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26E201-AF41-4314-9EF1-0D746A260FB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Only constant in life is change</a:t>
          </a:r>
        </a:p>
      </dgm:t>
    </dgm:pt>
    <dgm:pt modelId="{530B7F52-0150-4D41-A7D8-A750E99EA91F}" type="parTrans" cxnId="{C4D78492-43B6-4403-BCA9-22393A309ACB}">
      <dgm:prSet/>
      <dgm:spPr/>
      <dgm:t>
        <a:bodyPr/>
        <a:lstStyle/>
        <a:p>
          <a:endParaRPr lang="en-US"/>
        </a:p>
      </dgm:t>
    </dgm:pt>
    <dgm:pt modelId="{2533D175-FCC1-40CA-A79F-1E0422D4C481}" type="sibTrans" cxnId="{C4D78492-43B6-4403-BCA9-22393A309ACB}">
      <dgm:prSet/>
      <dgm:spPr/>
      <dgm:t>
        <a:bodyPr/>
        <a:lstStyle/>
        <a:p>
          <a:endParaRPr lang="en-US"/>
        </a:p>
      </dgm:t>
    </dgm:pt>
    <dgm:pt modelId="{712DBBC4-3C43-42F1-A2CD-108071453A8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Change in the real-world</a:t>
          </a:r>
        </a:p>
      </dgm:t>
    </dgm:pt>
    <dgm:pt modelId="{1B674457-F26E-4C7D-8D83-0023F88E6604}" type="parTrans" cxnId="{19844697-C10B-438B-B261-61A3926893CB}">
      <dgm:prSet/>
      <dgm:spPr/>
      <dgm:t>
        <a:bodyPr/>
        <a:lstStyle/>
        <a:p>
          <a:endParaRPr lang="en-US"/>
        </a:p>
      </dgm:t>
    </dgm:pt>
    <dgm:pt modelId="{71BF2FA4-8F32-48EA-9E1F-9B31FF7B052E}" type="sibTrans" cxnId="{19844697-C10B-438B-B261-61A3926893CB}">
      <dgm:prSet/>
      <dgm:spPr/>
      <dgm:t>
        <a:bodyPr/>
        <a:lstStyle/>
        <a:p>
          <a:endParaRPr lang="en-US"/>
        </a:p>
      </dgm:t>
    </dgm:pt>
    <dgm:pt modelId="{A664B114-8CD2-4BF9-87E6-19A42E3655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Change in the business requirements</a:t>
          </a:r>
        </a:p>
      </dgm:t>
    </dgm:pt>
    <dgm:pt modelId="{01D5551E-9368-4FCB-A472-2FCDCC326972}" type="parTrans" cxnId="{C40CBD82-B479-4C6E-98D8-75BA4AAA2F41}">
      <dgm:prSet/>
      <dgm:spPr/>
      <dgm:t>
        <a:bodyPr/>
        <a:lstStyle/>
        <a:p>
          <a:endParaRPr lang="en-US"/>
        </a:p>
      </dgm:t>
    </dgm:pt>
    <dgm:pt modelId="{2C6B69D5-1BFD-4DB0-BF66-E47434B003C1}" type="sibTrans" cxnId="{C40CBD82-B479-4C6E-98D8-75BA4AAA2F41}">
      <dgm:prSet/>
      <dgm:spPr/>
      <dgm:t>
        <a:bodyPr/>
        <a:lstStyle/>
        <a:p>
          <a:endParaRPr lang="en-US"/>
        </a:p>
      </dgm:t>
    </dgm:pt>
    <dgm:pt modelId="{A340E8D7-BDF2-46E6-9092-8BBD0274200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Changes can require</a:t>
          </a:r>
        </a:p>
      </dgm:t>
    </dgm:pt>
    <dgm:pt modelId="{57254F54-3058-4D56-8779-5E03EB40FA87}" type="parTrans" cxnId="{0D3CD24B-1F40-4554-A6C8-C46B29E8F2ED}">
      <dgm:prSet/>
      <dgm:spPr/>
      <dgm:t>
        <a:bodyPr/>
        <a:lstStyle/>
        <a:p>
          <a:endParaRPr lang="en-US"/>
        </a:p>
      </dgm:t>
    </dgm:pt>
    <dgm:pt modelId="{3FA538E8-8348-47AF-8453-CC6A5932CC62}" type="sibTrans" cxnId="{0D3CD24B-1F40-4554-A6C8-C46B29E8F2ED}">
      <dgm:prSet/>
      <dgm:spPr/>
      <dgm:t>
        <a:bodyPr/>
        <a:lstStyle/>
        <a:p>
          <a:endParaRPr lang="en-US"/>
        </a:p>
      </dgm:t>
    </dgm:pt>
    <dgm:pt modelId="{C8AF313B-188E-4816-9728-E04BFA7936D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Revising the schema</a:t>
          </a:r>
        </a:p>
      </dgm:t>
    </dgm:pt>
    <dgm:pt modelId="{77536FA2-14D4-450A-94A6-D2CDA05C43A5}" type="parTrans" cxnId="{690E7AB7-F2E4-4098-BC95-2C5C5327B561}">
      <dgm:prSet/>
      <dgm:spPr/>
      <dgm:t>
        <a:bodyPr/>
        <a:lstStyle/>
        <a:p>
          <a:endParaRPr lang="en-US"/>
        </a:p>
      </dgm:t>
    </dgm:pt>
    <dgm:pt modelId="{CE7E00C5-8925-442F-A193-ACEA7616458A}" type="sibTrans" cxnId="{690E7AB7-F2E4-4098-BC95-2C5C5327B561}">
      <dgm:prSet/>
      <dgm:spPr/>
      <dgm:t>
        <a:bodyPr/>
        <a:lstStyle/>
        <a:p>
          <a:endParaRPr lang="en-US"/>
        </a:p>
      </dgm:t>
    </dgm:pt>
    <dgm:pt modelId="{D2DF7D70-5F4B-4A62-A134-0B305AB9437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Revising the ground facts</a:t>
          </a:r>
        </a:p>
      </dgm:t>
    </dgm:pt>
    <dgm:pt modelId="{E4957FA6-213C-4E9A-91C7-1BDBF62E7D7D}" type="parTrans" cxnId="{12900B6B-FFFE-412E-9FB1-8F6D3BC21CDE}">
      <dgm:prSet/>
      <dgm:spPr/>
      <dgm:t>
        <a:bodyPr/>
        <a:lstStyle/>
        <a:p>
          <a:endParaRPr lang="en-US"/>
        </a:p>
      </dgm:t>
    </dgm:pt>
    <dgm:pt modelId="{F988FC94-EE86-40EC-BCF5-B1AF99D8A409}" type="sibTrans" cxnId="{12900B6B-FFFE-412E-9FB1-8F6D3BC21CDE}">
      <dgm:prSet/>
      <dgm:spPr/>
      <dgm:t>
        <a:bodyPr/>
        <a:lstStyle/>
        <a:p>
          <a:endParaRPr lang="en-US"/>
        </a:p>
      </dgm:t>
    </dgm:pt>
    <dgm:pt modelId="{D683E166-9EB5-4DEE-9064-20513F780E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Approaches to handle change must address</a:t>
          </a:r>
        </a:p>
      </dgm:t>
    </dgm:pt>
    <dgm:pt modelId="{A5423161-0B65-45E2-A64C-40FE48B2533D}" type="parTrans" cxnId="{3D89EF5B-C94E-4159-B20B-008DA995B0CA}">
      <dgm:prSet/>
      <dgm:spPr/>
      <dgm:t>
        <a:bodyPr/>
        <a:lstStyle/>
        <a:p>
          <a:endParaRPr lang="en-US"/>
        </a:p>
      </dgm:t>
    </dgm:pt>
    <dgm:pt modelId="{0F1E8887-22F3-4981-901D-945691279683}" type="sibTrans" cxnId="{3D89EF5B-C94E-4159-B20B-008DA995B0CA}">
      <dgm:prSet/>
      <dgm:spPr/>
      <dgm:t>
        <a:bodyPr/>
        <a:lstStyle/>
        <a:p>
          <a:endParaRPr lang="en-US"/>
        </a:p>
      </dgm:t>
    </dgm:pt>
    <dgm:pt modelId="{4E1F9A36-0A15-45A2-97CB-779E1A159D5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Technical challenges</a:t>
          </a:r>
        </a:p>
      </dgm:t>
    </dgm:pt>
    <dgm:pt modelId="{67A2B3AB-DE2C-414C-A078-FEEB4EEAB3F9}" type="parTrans" cxnId="{16622E94-CB67-4336-9CBF-915840FCC16D}">
      <dgm:prSet/>
      <dgm:spPr/>
      <dgm:t>
        <a:bodyPr/>
        <a:lstStyle/>
        <a:p>
          <a:endParaRPr lang="en-US"/>
        </a:p>
      </dgm:t>
    </dgm:pt>
    <dgm:pt modelId="{C9A50D2D-4721-498F-B25B-EA8EB197B338}" type="sibTrans" cxnId="{16622E94-CB67-4336-9CBF-915840FCC16D}">
      <dgm:prSet/>
      <dgm:spPr/>
      <dgm:t>
        <a:bodyPr/>
        <a:lstStyle/>
        <a:p>
          <a:endParaRPr lang="en-US"/>
        </a:p>
      </dgm:t>
    </dgm:pt>
    <dgm:pt modelId="{67C28D66-5DD6-40D1-A173-8DC827799E4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Social challenges</a:t>
          </a:r>
        </a:p>
      </dgm:t>
    </dgm:pt>
    <dgm:pt modelId="{08C05994-13D9-4EC9-84B6-044DE6E3A787}" type="parTrans" cxnId="{D001A099-4736-4AD7-9885-383FC296BDC6}">
      <dgm:prSet/>
      <dgm:spPr/>
      <dgm:t>
        <a:bodyPr/>
        <a:lstStyle/>
        <a:p>
          <a:endParaRPr lang="en-US"/>
        </a:p>
      </dgm:t>
    </dgm:pt>
    <dgm:pt modelId="{F1996178-189B-43C9-9C73-2EA82949656C}" type="sibTrans" cxnId="{D001A099-4736-4AD7-9885-383FC296BDC6}">
      <dgm:prSet/>
      <dgm:spPr/>
      <dgm:t>
        <a:bodyPr/>
        <a:lstStyle/>
        <a:p>
          <a:endParaRPr lang="en-US"/>
        </a:p>
      </dgm:t>
    </dgm:pt>
    <dgm:pt modelId="{FA2DEA20-EC1A-408F-B9F8-8703768064F9}" type="pres">
      <dgm:prSet presAssocID="{0E5F6CA0-7367-4B31-BAA5-FCD2F3F242C1}" presName="root" presStyleCnt="0">
        <dgm:presLayoutVars>
          <dgm:dir/>
          <dgm:resizeHandles val="exact"/>
        </dgm:presLayoutVars>
      </dgm:prSet>
      <dgm:spPr/>
    </dgm:pt>
    <dgm:pt modelId="{3AB80B51-6F76-44DB-9D21-FED30920453C}" type="pres">
      <dgm:prSet presAssocID="{E226E201-AF41-4314-9EF1-0D746A260FB4}" presName="compNode" presStyleCnt="0"/>
      <dgm:spPr/>
    </dgm:pt>
    <dgm:pt modelId="{729C30A8-AED7-4FCF-9DEF-C68A5A62A8C1}" type="pres">
      <dgm:prSet presAssocID="{E226E201-AF41-4314-9EF1-0D746A260FB4}" presName="bgRect" presStyleLbl="bgShp" presStyleIdx="0" presStyleCnt="3"/>
      <dgm:spPr/>
    </dgm:pt>
    <dgm:pt modelId="{FBB61138-11B3-434A-8AFC-91AE40E73806}" type="pres">
      <dgm:prSet presAssocID="{E226E201-AF41-4314-9EF1-0D746A260FB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D5FEBABD-FA90-43EB-ACB5-19395B4053E6}" type="pres">
      <dgm:prSet presAssocID="{E226E201-AF41-4314-9EF1-0D746A260FB4}" presName="spaceRect" presStyleCnt="0"/>
      <dgm:spPr/>
    </dgm:pt>
    <dgm:pt modelId="{34190E38-BCDC-4101-A672-052E65FD67E7}" type="pres">
      <dgm:prSet presAssocID="{E226E201-AF41-4314-9EF1-0D746A260FB4}" presName="parTx" presStyleLbl="revTx" presStyleIdx="0" presStyleCnt="6">
        <dgm:presLayoutVars>
          <dgm:chMax val="0"/>
          <dgm:chPref val="0"/>
        </dgm:presLayoutVars>
      </dgm:prSet>
      <dgm:spPr/>
    </dgm:pt>
    <dgm:pt modelId="{543DDEA7-91BB-4A6B-B60E-B3961A7CAD7D}" type="pres">
      <dgm:prSet presAssocID="{E226E201-AF41-4314-9EF1-0D746A260FB4}" presName="desTx" presStyleLbl="revTx" presStyleIdx="1" presStyleCnt="6">
        <dgm:presLayoutVars/>
      </dgm:prSet>
      <dgm:spPr/>
    </dgm:pt>
    <dgm:pt modelId="{DC6052E0-403A-45A1-85E3-AAAA2FF20A49}" type="pres">
      <dgm:prSet presAssocID="{2533D175-FCC1-40CA-A79F-1E0422D4C481}" presName="sibTrans" presStyleCnt="0"/>
      <dgm:spPr/>
    </dgm:pt>
    <dgm:pt modelId="{6C7F5513-53E4-4A15-8023-0C3DF4F5D77C}" type="pres">
      <dgm:prSet presAssocID="{A340E8D7-BDF2-46E6-9092-8BBD02742003}" presName="compNode" presStyleCnt="0"/>
      <dgm:spPr/>
    </dgm:pt>
    <dgm:pt modelId="{4A358ACB-22CE-431E-AC53-155889E3C4F7}" type="pres">
      <dgm:prSet presAssocID="{A340E8D7-BDF2-46E6-9092-8BBD02742003}" presName="bgRect" presStyleLbl="bgShp" presStyleIdx="1" presStyleCnt="3"/>
      <dgm:spPr/>
    </dgm:pt>
    <dgm:pt modelId="{4CAC8814-D1BA-4E44-898C-C5688247E053}" type="pres">
      <dgm:prSet presAssocID="{A340E8D7-BDF2-46E6-9092-8BBD0274200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960D103-41D0-4610-9A59-292BCA49FAD2}" type="pres">
      <dgm:prSet presAssocID="{A340E8D7-BDF2-46E6-9092-8BBD02742003}" presName="spaceRect" presStyleCnt="0"/>
      <dgm:spPr/>
    </dgm:pt>
    <dgm:pt modelId="{E2E264B1-5195-4551-960B-CF5F2CB41C53}" type="pres">
      <dgm:prSet presAssocID="{A340E8D7-BDF2-46E6-9092-8BBD02742003}" presName="parTx" presStyleLbl="revTx" presStyleIdx="2" presStyleCnt="6">
        <dgm:presLayoutVars>
          <dgm:chMax val="0"/>
          <dgm:chPref val="0"/>
        </dgm:presLayoutVars>
      </dgm:prSet>
      <dgm:spPr/>
    </dgm:pt>
    <dgm:pt modelId="{07B4CD80-FB47-4116-9306-F5AF99CEF938}" type="pres">
      <dgm:prSet presAssocID="{A340E8D7-BDF2-46E6-9092-8BBD02742003}" presName="desTx" presStyleLbl="revTx" presStyleIdx="3" presStyleCnt="6">
        <dgm:presLayoutVars/>
      </dgm:prSet>
      <dgm:spPr/>
    </dgm:pt>
    <dgm:pt modelId="{7396E7F1-E15B-49DD-B3AA-31B548FAA36D}" type="pres">
      <dgm:prSet presAssocID="{3FA538E8-8348-47AF-8453-CC6A5932CC62}" presName="sibTrans" presStyleCnt="0"/>
      <dgm:spPr/>
    </dgm:pt>
    <dgm:pt modelId="{C4498609-CFB9-420F-90E4-2D491C54E9F2}" type="pres">
      <dgm:prSet presAssocID="{D683E166-9EB5-4DEE-9064-20513F780EEE}" presName="compNode" presStyleCnt="0"/>
      <dgm:spPr/>
    </dgm:pt>
    <dgm:pt modelId="{6F72DE47-1B0A-4E28-9478-8BD05E2D9BE7}" type="pres">
      <dgm:prSet presAssocID="{D683E166-9EB5-4DEE-9064-20513F780EEE}" presName="bgRect" presStyleLbl="bgShp" presStyleIdx="2" presStyleCnt="3"/>
      <dgm:spPr/>
    </dgm:pt>
    <dgm:pt modelId="{DC26D386-E88E-46A6-BBDE-C887AB75D5CE}" type="pres">
      <dgm:prSet presAssocID="{D683E166-9EB5-4DEE-9064-20513F780EE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6E38284-6FCB-4332-A6D8-146DF7FBB8F7}" type="pres">
      <dgm:prSet presAssocID="{D683E166-9EB5-4DEE-9064-20513F780EEE}" presName="spaceRect" presStyleCnt="0"/>
      <dgm:spPr/>
    </dgm:pt>
    <dgm:pt modelId="{76A09136-38A9-4937-87F5-ED0A2E23CCB2}" type="pres">
      <dgm:prSet presAssocID="{D683E166-9EB5-4DEE-9064-20513F780EEE}" presName="parTx" presStyleLbl="revTx" presStyleIdx="4" presStyleCnt="6">
        <dgm:presLayoutVars>
          <dgm:chMax val="0"/>
          <dgm:chPref val="0"/>
        </dgm:presLayoutVars>
      </dgm:prSet>
      <dgm:spPr/>
    </dgm:pt>
    <dgm:pt modelId="{787D1E36-7712-44BB-92D8-14DF9936247A}" type="pres">
      <dgm:prSet presAssocID="{D683E166-9EB5-4DEE-9064-20513F780EEE}" presName="desTx" presStyleLbl="revTx" presStyleIdx="5" presStyleCnt="6">
        <dgm:presLayoutVars/>
      </dgm:prSet>
      <dgm:spPr/>
    </dgm:pt>
  </dgm:ptLst>
  <dgm:cxnLst>
    <dgm:cxn modelId="{0E20742D-3E79-47B6-BCCC-FC22CC130E56}" type="presOf" srcId="{67C28D66-5DD6-40D1-A173-8DC827799E43}" destId="{787D1E36-7712-44BB-92D8-14DF9936247A}" srcOrd="0" destOrd="1" presId="urn:microsoft.com/office/officeart/2018/2/layout/IconVerticalSolidList"/>
    <dgm:cxn modelId="{CF4E953B-974C-48EB-ADE4-DFFBCB047F44}" type="presOf" srcId="{0E5F6CA0-7367-4B31-BAA5-FCD2F3F242C1}" destId="{FA2DEA20-EC1A-408F-B9F8-8703768064F9}" srcOrd="0" destOrd="0" presId="urn:microsoft.com/office/officeart/2018/2/layout/IconVerticalSolidList"/>
    <dgm:cxn modelId="{3D89EF5B-C94E-4159-B20B-008DA995B0CA}" srcId="{0E5F6CA0-7367-4B31-BAA5-FCD2F3F242C1}" destId="{D683E166-9EB5-4DEE-9064-20513F780EEE}" srcOrd="2" destOrd="0" parTransId="{A5423161-0B65-45E2-A64C-40FE48B2533D}" sibTransId="{0F1E8887-22F3-4981-901D-945691279683}"/>
    <dgm:cxn modelId="{43FBAF43-5B21-462C-8516-2F1206A3E1F6}" type="presOf" srcId="{E226E201-AF41-4314-9EF1-0D746A260FB4}" destId="{34190E38-BCDC-4101-A672-052E65FD67E7}" srcOrd="0" destOrd="0" presId="urn:microsoft.com/office/officeart/2018/2/layout/IconVerticalSolidList"/>
    <dgm:cxn modelId="{12900B6B-FFFE-412E-9FB1-8F6D3BC21CDE}" srcId="{A340E8D7-BDF2-46E6-9092-8BBD02742003}" destId="{D2DF7D70-5F4B-4A62-A134-0B305AB9437E}" srcOrd="1" destOrd="0" parTransId="{E4957FA6-213C-4E9A-91C7-1BDBF62E7D7D}" sibTransId="{F988FC94-EE86-40EC-BCF5-B1AF99D8A409}"/>
    <dgm:cxn modelId="{0D3CD24B-1F40-4554-A6C8-C46B29E8F2ED}" srcId="{0E5F6CA0-7367-4B31-BAA5-FCD2F3F242C1}" destId="{A340E8D7-BDF2-46E6-9092-8BBD02742003}" srcOrd="1" destOrd="0" parTransId="{57254F54-3058-4D56-8779-5E03EB40FA87}" sibTransId="{3FA538E8-8348-47AF-8453-CC6A5932CC62}"/>
    <dgm:cxn modelId="{3AE8A552-87A3-4D0A-9449-882F19FE2DCA}" type="presOf" srcId="{4E1F9A36-0A15-45A2-97CB-779E1A159D5D}" destId="{787D1E36-7712-44BB-92D8-14DF9936247A}" srcOrd="0" destOrd="0" presId="urn:microsoft.com/office/officeart/2018/2/layout/IconVerticalSolidList"/>
    <dgm:cxn modelId="{C40CBD82-B479-4C6E-98D8-75BA4AAA2F41}" srcId="{E226E201-AF41-4314-9EF1-0D746A260FB4}" destId="{A664B114-8CD2-4BF9-87E6-19A42E36552B}" srcOrd="1" destOrd="0" parTransId="{01D5551E-9368-4FCB-A472-2FCDCC326972}" sibTransId="{2C6B69D5-1BFD-4DB0-BF66-E47434B003C1}"/>
    <dgm:cxn modelId="{C4D78492-43B6-4403-BCA9-22393A309ACB}" srcId="{0E5F6CA0-7367-4B31-BAA5-FCD2F3F242C1}" destId="{E226E201-AF41-4314-9EF1-0D746A260FB4}" srcOrd="0" destOrd="0" parTransId="{530B7F52-0150-4D41-A7D8-A750E99EA91F}" sibTransId="{2533D175-FCC1-40CA-A79F-1E0422D4C481}"/>
    <dgm:cxn modelId="{16622E94-CB67-4336-9CBF-915840FCC16D}" srcId="{D683E166-9EB5-4DEE-9064-20513F780EEE}" destId="{4E1F9A36-0A15-45A2-97CB-779E1A159D5D}" srcOrd="0" destOrd="0" parTransId="{67A2B3AB-DE2C-414C-A078-FEEB4EEAB3F9}" sibTransId="{C9A50D2D-4721-498F-B25B-EA8EB197B338}"/>
    <dgm:cxn modelId="{19844697-C10B-438B-B261-61A3926893CB}" srcId="{E226E201-AF41-4314-9EF1-0D746A260FB4}" destId="{712DBBC4-3C43-42F1-A2CD-108071453A8E}" srcOrd="0" destOrd="0" parTransId="{1B674457-F26E-4C7D-8D83-0023F88E6604}" sibTransId="{71BF2FA4-8F32-48EA-9E1F-9B31FF7B052E}"/>
    <dgm:cxn modelId="{D001A099-4736-4AD7-9885-383FC296BDC6}" srcId="{D683E166-9EB5-4DEE-9064-20513F780EEE}" destId="{67C28D66-5DD6-40D1-A173-8DC827799E43}" srcOrd="1" destOrd="0" parTransId="{08C05994-13D9-4EC9-84B6-044DE6E3A787}" sibTransId="{F1996178-189B-43C9-9C73-2EA82949656C}"/>
    <dgm:cxn modelId="{EA0FB9A3-314B-4873-B5F2-3247538722C0}" type="presOf" srcId="{A340E8D7-BDF2-46E6-9092-8BBD02742003}" destId="{E2E264B1-5195-4551-960B-CF5F2CB41C53}" srcOrd="0" destOrd="0" presId="urn:microsoft.com/office/officeart/2018/2/layout/IconVerticalSolidList"/>
    <dgm:cxn modelId="{690E7AB7-F2E4-4098-BC95-2C5C5327B561}" srcId="{A340E8D7-BDF2-46E6-9092-8BBD02742003}" destId="{C8AF313B-188E-4816-9728-E04BFA7936D9}" srcOrd="0" destOrd="0" parTransId="{77536FA2-14D4-450A-94A6-D2CDA05C43A5}" sibTransId="{CE7E00C5-8925-442F-A193-ACEA7616458A}"/>
    <dgm:cxn modelId="{66469CB7-EC32-4D99-95BF-7C5565CB17E5}" type="presOf" srcId="{C8AF313B-188E-4816-9728-E04BFA7936D9}" destId="{07B4CD80-FB47-4116-9306-F5AF99CEF938}" srcOrd="0" destOrd="0" presId="urn:microsoft.com/office/officeart/2018/2/layout/IconVerticalSolidList"/>
    <dgm:cxn modelId="{A047DEB8-EAE8-4350-8C35-C4BBAF44DC4D}" type="presOf" srcId="{A664B114-8CD2-4BF9-87E6-19A42E36552B}" destId="{543DDEA7-91BB-4A6B-B60E-B3961A7CAD7D}" srcOrd="0" destOrd="1" presId="urn:microsoft.com/office/officeart/2018/2/layout/IconVerticalSolidList"/>
    <dgm:cxn modelId="{59B5CDC5-8D62-4149-9D07-D154DCBD902B}" type="presOf" srcId="{D2DF7D70-5F4B-4A62-A134-0B305AB9437E}" destId="{07B4CD80-FB47-4116-9306-F5AF99CEF938}" srcOrd="0" destOrd="1" presId="urn:microsoft.com/office/officeart/2018/2/layout/IconVerticalSolidList"/>
    <dgm:cxn modelId="{7A661FCC-B5D0-4359-9CB2-B067FE7C1276}" type="presOf" srcId="{D683E166-9EB5-4DEE-9064-20513F780EEE}" destId="{76A09136-38A9-4937-87F5-ED0A2E23CCB2}" srcOrd="0" destOrd="0" presId="urn:microsoft.com/office/officeart/2018/2/layout/IconVerticalSolidList"/>
    <dgm:cxn modelId="{13ED79E4-65E5-4B31-9200-3E687BA9F735}" type="presOf" srcId="{712DBBC4-3C43-42F1-A2CD-108071453A8E}" destId="{543DDEA7-91BB-4A6B-B60E-B3961A7CAD7D}" srcOrd="0" destOrd="0" presId="urn:microsoft.com/office/officeart/2018/2/layout/IconVerticalSolidList"/>
    <dgm:cxn modelId="{FF3B4F9A-510B-4C2C-9720-D8B57EFD8305}" type="presParOf" srcId="{FA2DEA20-EC1A-408F-B9F8-8703768064F9}" destId="{3AB80B51-6F76-44DB-9D21-FED30920453C}" srcOrd="0" destOrd="0" presId="urn:microsoft.com/office/officeart/2018/2/layout/IconVerticalSolidList"/>
    <dgm:cxn modelId="{56B74BE8-C3C1-4D6B-B737-A37438985231}" type="presParOf" srcId="{3AB80B51-6F76-44DB-9D21-FED30920453C}" destId="{729C30A8-AED7-4FCF-9DEF-C68A5A62A8C1}" srcOrd="0" destOrd="0" presId="urn:microsoft.com/office/officeart/2018/2/layout/IconVerticalSolidList"/>
    <dgm:cxn modelId="{1E3A88C8-CD3A-4585-B578-09C768889E60}" type="presParOf" srcId="{3AB80B51-6F76-44DB-9D21-FED30920453C}" destId="{FBB61138-11B3-434A-8AFC-91AE40E73806}" srcOrd="1" destOrd="0" presId="urn:microsoft.com/office/officeart/2018/2/layout/IconVerticalSolidList"/>
    <dgm:cxn modelId="{31C0E47B-BFD4-465B-A906-8B95C8FCEDED}" type="presParOf" srcId="{3AB80B51-6F76-44DB-9D21-FED30920453C}" destId="{D5FEBABD-FA90-43EB-ACB5-19395B4053E6}" srcOrd="2" destOrd="0" presId="urn:microsoft.com/office/officeart/2018/2/layout/IconVerticalSolidList"/>
    <dgm:cxn modelId="{182042D4-B55B-4E07-8308-BA184399A023}" type="presParOf" srcId="{3AB80B51-6F76-44DB-9D21-FED30920453C}" destId="{34190E38-BCDC-4101-A672-052E65FD67E7}" srcOrd="3" destOrd="0" presId="urn:microsoft.com/office/officeart/2018/2/layout/IconVerticalSolidList"/>
    <dgm:cxn modelId="{07BA91A1-EB20-4ACB-ABF5-06E14DC49240}" type="presParOf" srcId="{3AB80B51-6F76-44DB-9D21-FED30920453C}" destId="{543DDEA7-91BB-4A6B-B60E-B3961A7CAD7D}" srcOrd="4" destOrd="0" presId="urn:microsoft.com/office/officeart/2018/2/layout/IconVerticalSolidList"/>
    <dgm:cxn modelId="{5E68E3C5-6EF1-4768-AABC-E94089845890}" type="presParOf" srcId="{FA2DEA20-EC1A-408F-B9F8-8703768064F9}" destId="{DC6052E0-403A-45A1-85E3-AAAA2FF20A49}" srcOrd="1" destOrd="0" presId="urn:microsoft.com/office/officeart/2018/2/layout/IconVerticalSolidList"/>
    <dgm:cxn modelId="{39273801-EF1E-454E-8129-A362616330C8}" type="presParOf" srcId="{FA2DEA20-EC1A-408F-B9F8-8703768064F9}" destId="{6C7F5513-53E4-4A15-8023-0C3DF4F5D77C}" srcOrd="2" destOrd="0" presId="urn:microsoft.com/office/officeart/2018/2/layout/IconVerticalSolidList"/>
    <dgm:cxn modelId="{9057111F-FC5E-4100-A62C-84657F2BEE2A}" type="presParOf" srcId="{6C7F5513-53E4-4A15-8023-0C3DF4F5D77C}" destId="{4A358ACB-22CE-431E-AC53-155889E3C4F7}" srcOrd="0" destOrd="0" presId="urn:microsoft.com/office/officeart/2018/2/layout/IconVerticalSolidList"/>
    <dgm:cxn modelId="{4072B10E-6DF9-453C-A380-116D04D9318E}" type="presParOf" srcId="{6C7F5513-53E4-4A15-8023-0C3DF4F5D77C}" destId="{4CAC8814-D1BA-4E44-898C-C5688247E053}" srcOrd="1" destOrd="0" presId="urn:microsoft.com/office/officeart/2018/2/layout/IconVerticalSolidList"/>
    <dgm:cxn modelId="{CA68EEFF-A4E9-4B86-84DF-54E7F06708D0}" type="presParOf" srcId="{6C7F5513-53E4-4A15-8023-0C3DF4F5D77C}" destId="{2960D103-41D0-4610-9A59-292BCA49FAD2}" srcOrd="2" destOrd="0" presId="urn:microsoft.com/office/officeart/2018/2/layout/IconVerticalSolidList"/>
    <dgm:cxn modelId="{F7494438-C7F6-46D8-A50C-6225F724C3F4}" type="presParOf" srcId="{6C7F5513-53E4-4A15-8023-0C3DF4F5D77C}" destId="{E2E264B1-5195-4551-960B-CF5F2CB41C53}" srcOrd="3" destOrd="0" presId="urn:microsoft.com/office/officeart/2018/2/layout/IconVerticalSolidList"/>
    <dgm:cxn modelId="{EAF81AE5-70A1-4579-8588-54066E05F63C}" type="presParOf" srcId="{6C7F5513-53E4-4A15-8023-0C3DF4F5D77C}" destId="{07B4CD80-FB47-4116-9306-F5AF99CEF938}" srcOrd="4" destOrd="0" presId="urn:microsoft.com/office/officeart/2018/2/layout/IconVerticalSolidList"/>
    <dgm:cxn modelId="{25682B5E-871F-4089-A694-5D7813AE4372}" type="presParOf" srcId="{FA2DEA20-EC1A-408F-B9F8-8703768064F9}" destId="{7396E7F1-E15B-49DD-B3AA-31B548FAA36D}" srcOrd="3" destOrd="0" presId="urn:microsoft.com/office/officeart/2018/2/layout/IconVerticalSolidList"/>
    <dgm:cxn modelId="{FACA4545-AB66-4A14-9C02-98AB8ED067D4}" type="presParOf" srcId="{FA2DEA20-EC1A-408F-B9F8-8703768064F9}" destId="{C4498609-CFB9-420F-90E4-2D491C54E9F2}" srcOrd="4" destOrd="0" presId="urn:microsoft.com/office/officeart/2018/2/layout/IconVerticalSolidList"/>
    <dgm:cxn modelId="{B39FC514-D88A-49B1-B8B7-F16E6C34CD41}" type="presParOf" srcId="{C4498609-CFB9-420F-90E4-2D491C54E9F2}" destId="{6F72DE47-1B0A-4E28-9478-8BD05E2D9BE7}" srcOrd="0" destOrd="0" presId="urn:microsoft.com/office/officeart/2018/2/layout/IconVerticalSolidList"/>
    <dgm:cxn modelId="{9F7C4589-3253-4116-A2A2-1B28E09F6DB9}" type="presParOf" srcId="{C4498609-CFB9-420F-90E4-2D491C54E9F2}" destId="{DC26D386-E88E-46A6-BBDE-C887AB75D5CE}" srcOrd="1" destOrd="0" presId="urn:microsoft.com/office/officeart/2018/2/layout/IconVerticalSolidList"/>
    <dgm:cxn modelId="{6F926620-C63E-405B-B1EC-3AAE3D04134C}" type="presParOf" srcId="{C4498609-CFB9-420F-90E4-2D491C54E9F2}" destId="{66E38284-6FCB-4332-A6D8-146DF7FBB8F7}" srcOrd="2" destOrd="0" presId="urn:microsoft.com/office/officeart/2018/2/layout/IconVerticalSolidList"/>
    <dgm:cxn modelId="{174249E4-2C9F-4278-950F-1BB0EAE6D711}" type="presParOf" srcId="{C4498609-CFB9-420F-90E4-2D491C54E9F2}" destId="{76A09136-38A9-4937-87F5-ED0A2E23CCB2}" srcOrd="3" destOrd="0" presId="urn:microsoft.com/office/officeart/2018/2/layout/IconVerticalSolidList"/>
    <dgm:cxn modelId="{428AADD8-E751-40E5-9422-45C6B35A7088}" type="presParOf" srcId="{C4498609-CFB9-420F-90E4-2D491C54E9F2}" destId="{787D1E36-7712-44BB-92D8-14DF9936247A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9C30A8-AED7-4FCF-9DEF-C68A5A62A8C1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B61138-11B3-434A-8AFC-91AE40E73806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190E38-BCDC-4101-A672-052E65FD67E7}">
      <dsp:nvSpPr>
        <dsp:cNvPr id="0" name=""/>
        <dsp:cNvSpPr/>
      </dsp:nvSpPr>
      <dsp:spPr>
        <a:xfrm>
          <a:off x="1435590" y="531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Only constant in life is change</a:t>
          </a:r>
        </a:p>
      </dsp:txBody>
      <dsp:txXfrm>
        <a:off x="1435590" y="531"/>
        <a:ext cx="4732020" cy="1242935"/>
      </dsp:txXfrm>
    </dsp:sp>
    <dsp:sp modelId="{543DDEA7-91BB-4A6B-B60E-B3961A7CAD7D}">
      <dsp:nvSpPr>
        <dsp:cNvPr id="0" name=""/>
        <dsp:cNvSpPr/>
      </dsp:nvSpPr>
      <dsp:spPr>
        <a:xfrm>
          <a:off x="6167610" y="531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Change in the real-world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Change in the business requirements</a:t>
          </a:r>
        </a:p>
      </dsp:txBody>
      <dsp:txXfrm>
        <a:off x="6167610" y="531"/>
        <a:ext cx="4347989" cy="1242935"/>
      </dsp:txXfrm>
    </dsp:sp>
    <dsp:sp modelId="{4A358ACB-22CE-431E-AC53-155889E3C4F7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AC8814-D1BA-4E44-898C-C5688247E053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E264B1-5195-4551-960B-CF5F2CB41C53}">
      <dsp:nvSpPr>
        <dsp:cNvPr id="0" name=""/>
        <dsp:cNvSpPr/>
      </dsp:nvSpPr>
      <dsp:spPr>
        <a:xfrm>
          <a:off x="1435590" y="1554201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Changes can require</a:t>
          </a:r>
        </a:p>
      </dsp:txBody>
      <dsp:txXfrm>
        <a:off x="1435590" y="1554201"/>
        <a:ext cx="4732020" cy="1242935"/>
      </dsp:txXfrm>
    </dsp:sp>
    <dsp:sp modelId="{07B4CD80-FB47-4116-9306-F5AF99CEF938}">
      <dsp:nvSpPr>
        <dsp:cNvPr id="0" name=""/>
        <dsp:cNvSpPr/>
      </dsp:nvSpPr>
      <dsp:spPr>
        <a:xfrm>
          <a:off x="6167610" y="1554201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Revising the schema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Revising the ground facts</a:t>
          </a:r>
        </a:p>
      </dsp:txBody>
      <dsp:txXfrm>
        <a:off x="6167610" y="1554201"/>
        <a:ext cx="4347989" cy="1242935"/>
      </dsp:txXfrm>
    </dsp:sp>
    <dsp:sp modelId="{6F72DE47-1B0A-4E28-9478-8BD05E2D9BE7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26D386-E88E-46A6-BBDE-C887AB75D5CE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A09136-38A9-4937-87F5-ED0A2E23CCB2}">
      <dsp:nvSpPr>
        <dsp:cNvPr id="0" name=""/>
        <dsp:cNvSpPr/>
      </dsp:nvSpPr>
      <dsp:spPr>
        <a:xfrm>
          <a:off x="1435590" y="3107870"/>
          <a:ext cx="4732020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Approaches to handle change must address</a:t>
          </a:r>
        </a:p>
      </dsp:txBody>
      <dsp:txXfrm>
        <a:off x="1435590" y="3107870"/>
        <a:ext cx="4732020" cy="1242935"/>
      </dsp:txXfrm>
    </dsp:sp>
    <dsp:sp modelId="{787D1E36-7712-44BB-92D8-14DF9936247A}">
      <dsp:nvSpPr>
        <dsp:cNvPr id="0" name=""/>
        <dsp:cNvSpPr/>
      </dsp:nvSpPr>
      <dsp:spPr>
        <a:xfrm>
          <a:off x="6167610" y="3107870"/>
          <a:ext cx="434798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Technical challenges</a:t>
          </a:r>
        </a:p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Social challenges</a:t>
          </a:r>
        </a:p>
      </dsp:txBody>
      <dsp:txXfrm>
        <a:off x="6167610" y="3107870"/>
        <a:ext cx="434798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F79638-7034-4969-958F-2F22419D3E71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8B7572-2F0E-4833-93B2-ADAC7C7AA9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8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B7572-2F0E-4833-93B2-ADAC7C7AA9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0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B7572-2F0E-4833-93B2-ADAC7C7AA9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561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8B7572-2F0E-4833-93B2-ADAC7C7AA9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59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5281-69C6-4BD3-9D89-E560490B4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1840C-A257-4907-A936-19F5C0C1E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B91DB-749B-42E8-82A4-CBBE68C0C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A7646-0B55-4CB6-A0F0-3C74EBCEE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4D1F3-2D7F-44DE-A20D-712AB7113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831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4ABD5-EF1D-43D0-A18E-077E8DA8E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D9D4A0-2D55-4526-868F-E27A96FE3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C5F5D-A682-4B58-AA0B-F69CA73C5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824D8-EFC8-4599-987B-94E5AC5A2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08D1C-4F5E-4F3B-9706-6AACF544B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379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E0C1C-853E-4452-9262-29D5464A1A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DE541C-00AF-495F-8E5D-0F228CAC1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79C4B-D0A9-4953-90F9-A1F59BA11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996AB-2FAA-4377-B0E5-C1D785B90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020C9-B620-4A16-B29E-7EA6B8BFC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844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CC151-9794-48C0-9C05-2202934ED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F172B-FE88-4963-B62E-4B192C667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C70AD-7AB5-456D-9BF8-D3BEAE9C2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F8F80-FDB7-41A8-89F4-E1AE6697B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62A18-11DC-4A96-B601-7F1FEB5BA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63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91824-15D9-485E-A016-50EE006A9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FD368-4B07-4B23-A675-61F1F761C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AF789-7577-4A86-9922-A8A00818E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24D43-EA3C-41CB-AEA9-FF7A9902E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A9587-AC7C-46ED-9B52-C13C49653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4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C3842-DBEB-488B-A3BA-858E2391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98B07-FA4D-4D27-9E81-E52B368565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813A08-ACDA-4E9E-B0D6-58BAEDD5FF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CA507D-1A76-40CF-ACF7-E2D79E179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FFAC6A-3A7D-4254-A60F-44D304EB5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E651E4-7C73-494A-ACAC-CEAE633C8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23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2C666-20FA-4000-8DBA-0D4040515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A23B4-BC70-453F-81CA-A825F8230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EC601F-7BF4-4388-BA3F-36D879825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D594ED-DA37-45F3-A837-CF8CD4819C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D9EDAA-D961-43C2-AD4D-2E2CE2E07A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4C016B-7D44-49E7-A4E7-E2D785B4B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09B65E-D85B-423F-9EBD-10C587AA7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A7FA87-0E7D-4B26-903F-7A9E40DFD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8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D3F0D-954B-4AEE-A702-DF8E3412F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A5AA1F-D280-4F48-B634-C52826C70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364690-20C1-4906-88D5-1C870AB2A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333BC-BFDE-420F-A542-17D87211D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74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BB9297-E485-4698-B626-6FC7547E5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E699B4-B2A1-494E-AEC0-734B9FA56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38C3E3-17E6-48E6-B643-E06068B16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63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81990-9A9B-4C9F-926A-5CD5160D2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A0183-7B99-46C3-8F26-E61B2BF1D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DE0FA3-A2FE-488F-A467-FE78B9781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73F9B-CDAC-47EB-B7B4-F27D8CDD5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13953-289B-4260-97F1-6E6CA0AE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FBF5CF-895B-4558-B1F4-C3562BEFD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56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5D934-F061-4E33-85B4-F24C97BC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976EEC-FDE1-4C31-8379-B3A0298AB3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229EA0-A3AB-4B2B-8D3F-414115331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10359-8003-4CD3-8DAC-0F533142B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075CB-8CC1-404D-BAE9-341C0C881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49FE6-C6A4-433E-9CAC-DE909716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120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915837-1015-4BAC-A7DF-B2A028761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3B9BF-3F68-4BD7-9EE5-69F0CEEC0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499FC-3A59-470A-AECF-4879FA63B8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2E5B7-4E04-4199-9BDD-F2A67906617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6FAE7-90F8-48B5-8A8C-443C2A000A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72C8C-C13B-4588-A321-784DA546C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E1049-83DD-4343-9F1D-87743E8A9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4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jp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00DBD-CAC1-4D88-B612-BB877BBB41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Evolve a Knowledge Graph?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B6FEE90-7A6E-4DB0-8847-940C879278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78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86"/>
    </mc:Choice>
    <mc:Fallback>
      <p:transition spd="slow" advTm="61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7DFF8-D74A-4723-BBC4-2A11B0AF1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Requiring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DC441-F7A0-46CC-BB2A-35A2F5DA0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requiring redesign</a:t>
            </a:r>
          </a:p>
          <a:p>
            <a:pPr lvl="1"/>
            <a:r>
              <a:rPr lang="en-US" dirty="0"/>
              <a:t>Initial design: Every company has a CEO. A CEO is represented by name.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Revised design: Every company has a CEO. A CEO is represented by an object that can also record the duration for which the person was a CEO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D66ADC-9490-45B0-A9DC-5FB7DEEBAE52}"/>
              </a:ext>
            </a:extLst>
          </p:cNvPr>
          <p:cNvSpPr/>
          <p:nvPr/>
        </p:nvSpPr>
        <p:spPr>
          <a:xfrm>
            <a:off x="4479533" y="2804845"/>
            <a:ext cx="1068512" cy="94522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83856A-17B4-413D-BE2A-365F586EC7C5}"/>
              </a:ext>
            </a:extLst>
          </p:cNvPr>
          <p:cNvSpPr txBox="1"/>
          <p:nvPr/>
        </p:nvSpPr>
        <p:spPr>
          <a:xfrm>
            <a:off x="4479611" y="3092790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Company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88C064A-2796-44C6-B5DB-9F6A2B1B089A}"/>
              </a:ext>
            </a:extLst>
          </p:cNvPr>
          <p:cNvSpPr/>
          <p:nvPr/>
        </p:nvSpPr>
        <p:spPr>
          <a:xfrm>
            <a:off x="4479533" y="4903103"/>
            <a:ext cx="1068512" cy="94522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C8E844-8F44-4E73-AFB3-C5EA0CC4EEC1}"/>
              </a:ext>
            </a:extLst>
          </p:cNvPr>
          <p:cNvSpPr txBox="1"/>
          <p:nvPr/>
        </p:nvSpPr>
        <p:spPr>
          <a:xfrm>
            <a:off x="4479611" y="5191048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57DF0F-E6CB-4790-85E8-521A86F8C439}"/>
              </a:ext>
            </a:extLst>
          </p:cNvPr>
          <p:cNvSpPr txBox="1"/>
          <p:nvPr/>
        </p:nvSpPr>
        <p:spPr>
          <a:xfrm>
            <a:off x="5343847" y="2655990"/>
            <a:ext cx="1323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CEO: Person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3FBC38C-CDCE-424D-9C0C-556D2B316BD2}"/>
              </a:ext>
            </a:extLst>
          </p:cNvPr>
          <p:cNvSpPr/>
          <p:nvPr/>
        </p:nvSpPr>
        <p:spPr>
          <a:xfrm>
            <a:off x="6695328" y="4906805"/>
            <a:ext cx="1068512" cy="94522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510D7F-2689-4781-BD03-C31F18B357D6}"/>
              </a:ext>
            </a:extLst>
          </p:cNvPr>
          <p:cNvSpPr txBox="1"/>
          <p:nvPr/>
        </p:nvSpPr>
        <p:spPr>
          <a:xfrm>
            <a:off x="6921437" y="5191048"/>
            <a:ext cx="569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1BAC78D-2F89-44C9-B522-7BC8D927F65E}"/>
              </a:ext>
            </a:extLst>
          </p:cNvPr>
          <p:cNvCxnSpPr>
            <a:stCxn id="7" idx="3"/>
            <a:endCxn id="10" idx="2"/>
          </p:cNvCxnSpPr>
          <p:nvPr/>
        </p:nvCxnSpPr>
        <p:spPr>
          <a:xfrm>
            <a:off x="5548045" y="5375714"/>
            <a:ext cx="1147283" cy="37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3C73E28-5125-47A8-9C7C-8A623E009B93}"/>
              </a:ext>
            </a:extLst>
          </p:cNvPr>
          <p:cNvSpPr txBox="1"/>
          <p:nvPr/>
        </p:nvSpPr>
        <p:spPr>
          <a:xfrm>
            <a:off x="7716548" y="482171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B4B878-7A55-4B85-88EC-0C509E6F949F}"/>
              </a:ext>
            </a:extLst>
          </p:cNvPr>
          <p:cNvSpPr txBox="1"/>
          <p:nvPr/>
        </p:nvSpPr>
        <p:spPr>
          <a:xfrm>
            <a:off x="7740194" y="5105725"/>
            <a:ext cx="1149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start_date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A06FC-A77C-4892-A602-E8A11546F01A}"/>
              </a:ext>
            </a:extLst>
          </p:cNvPr>
          <p:cNvSpPr txBox="1"/>
          <p:nvPr/>
        </p:nvSpPr>
        <p:spPr>
          <a:xfrm>
            <a:off x="7716228" y="5389968"/>
            <a:ext cx="107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end_date</a:t>
            </a:r>
            <a:endParaRPr lang="en-US" dirty="0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AD00D361-90E5-4E9C-AAF8-B7B85E1966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364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63"/>
    </mc:Choice>
    <mc:Fallback>
      <p:transition spd="slow" advTm="16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43AFD-AB5F-4757-945E-B9735C18F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47B00-A95E-4C21-8D02-49FCE8A0E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Examples requiring Change</a:t>
            </a:r>
          </a:p>
          <a:p>
            <a:r>
              <a:rPr lang="en-US" dirty="0"/>
              <a:t>Change Management Techniques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Schema evolution</a:t>
            </a:r>
          </a:p>
          <a:p>
            <a:pPr lvl="1"/>
            <a:r>
              <a:rPr lang="en-US" dirty="0"/>
              <a:t>View maintenance</a:t>
            </a:r>
          </a:p>
          <a:p>
            <a:pPr lvl="1"/>
            <a:r>
              <a:rPr lang="en-US" dirty="0"/>
              <a:t>Truth Maintenance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138509F-04B1-4E94-977A-6D56139A26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184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18"/>
    </mc:Choice>
    <mc:Fallback>
      <p:transition spd="slow" advTm="13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C205D-E9E1-45FE-8FA1-6FA5113E1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9CC0D-D644-46D1-9312-A81D7850C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relational database</a:t>
            </a:r>
          </a:p>
          <a:p>
            <a:pPr lvl="1"/>
            <a:r>
              <a:rPr lang="en-US" dirty="0"/>
              <a:t>Adding/removing a column, renaming an attribute</a:t>
            </a:r>
          </a:p>
          <a:p>
            <a:pPr lvl="2"/>
            <a:r>
              <a:rPr lang="en-US" dirty="0"/>
              <a:t>Known as database reorganization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A9F9F45-B97C-473A-A940-CAFE24ED9F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90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15"/>
    </mc:Choice>
    <mc:Fallback>
      <p:transition spd="slow" advTm="15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C205D-E9E1-45FE-8FA1-6FA5113E1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9CC0D-D644-46D1-9312-A81D7850C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relational database</a:t>
            </a:r>
          </a:p>
          <a:p>
            <a:pPr lvl="1"/>
            <a:r>
              <a:rPr lang="en-US" dirty="0"/>
              <a:t>Adding/removing a column, renaming an attribute</a:t>
            </a:r>
          </a:p>
          <a:p>
            <a:pPr lvl="2"/>
            <a:r>
              <a:rPr lang="en-US" dirty="0"/>
              <a:t>Known as database reorganization</a:t>
            </a:r>
          </a:p>
          <a:p>
            <a:r>
              <a:rPr lang="en-US" dirty="0"/>
              <a:t>For a knowledge graph</a:t>
            </a:r>
          </a:p>
          <a:p>
            <a:pPr lvl="1"/>
            <a:r>
              <a:rPr lang="en-US" dirty="0"/>
              <a:t>Adding/removing a class</a:t>
            </a:r>
          </a:p>
          <a:p>
            <a:pPr lvl="1"/>
            <a:r>
              <a:rPr lang="en-US" dirty="0"/>
              <a:t>Adding/removing a superclass</a:t>
            </a:r>
          </a:p>
          <a:p>
            <a:pPr lvl="1"/>
            <a:r>
              <a:rPr lang="en-US" dirty="0"/>
              <a:t>Adding/removing a property</a:t>
            </a:r>
          </a:p>
          <a:p>
            <a:pPr lvl="1"/>
            <a:r>
              <a:rPr lang="en-US" dirty="0"/>
              <a:t>Adding/removing a constraint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A83053-8E7F-478B-B436-4288ECFECC54}"/>
              </a:ext>
            </a:extLst>
          </p:cNvPr>
          <p:cNvSpPr txBox="1"/>
          <p:nvPr/>
        </p:nvSpPr>
        <p:spPr>
          <a:xfrm>
            <a:off x="2691829" y="6176963"/>
            <a:ext cx="6793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Approach is to maintain invariants, and make system-specific decisions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58F42DC-F2A3-4DB4-9342-28B99B81A6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25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93"/>
    </mc:Choice>
    <mc:Fallback>
      <p:transition spd="slow" advTm="28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Remove/rename a property</a:t>
            </a:r>
          </a:p>
          <a:p>
            <a:pPr lvl="1"/>
            <a:r>
              <a:rPr lang="en-US" dirty="0"/>
              <a:t>The change must be propagated through the graph</a:t>
            </a:r>
          </a:p>
          <a:p>
            <a:pPr lvl="1"/>
            <a:r>
              <a:rPr lang="en-US" dirty="0"/>
              <a:t>Generate a summary for review by the user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B872F0B-8EF7-465C-9592-A10D245BAF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74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26"/>
    </mc:Choice>
    <mc:Fallback>
      <p:transition spd="slow" advTm="22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class</a:t>
            </a:r>
          </a:p>
          <a:p>
            <a:pPr lvl="1"/>
            <a:r>
              <a:rPr lang="en-US" dirty="0"/>
              <a:t>By default, its parent is the system defined root class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3F04F72-0C98-42D2-A405-31FD234DA2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494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36"/>
    </mc:Choice>
    <mc:Fallback>
      <p:transition spd="slow" advTm="36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a class</a:t>
            </a:r>
          </a:p>
          <a:p>
            <a:pPr lvl="1"/>
            <a:r>
              <a:rPr lang="en-US" dirty="0"/>
              <a:t>What to do about its subclasses and instances</a:t>
            </a:r>
          </a:p>
          <a:p>
            <a:pPr lvl="2"/>
            <a:r>
              <a:rPr lang="en-US" dirty="0"/>
              <a:t>If its subclass has another parent, do nothing</a:t>
            </a:r>
          </a:p>
          <a:p>
            <a:pPr lvl="3"/>
            <a:r>
              <a:rPr lang="en-US" dirty="0"/>
              <a:t>Otherwise, make it a subclass of immediate parent</a:t>
            </a:r>
          </a:p>
          <a:p>
            <a:pPr lvl="2"/>
            <a:r>
              <a:rPr lang="en-US" dirty="0"/>
              <a:t>A more extreme step is to delete the subclasses and instances</a:t>
            </a:r>
          </a:p>
          <a:p>
            <a:pPr marL="457200" lvl="1" indent="0">
              <a:buNone/>
            </a:pPr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320AABC-EA92-40FD-A835-7B7F9728872D}"/>
              </a:ext>
            </a:extLst>
          </p:cNvPr>
          <p:cNvGrpSpPr/>
          <p:nvPr/>
        </p:nvGrpSpPr>
        <p:grpSpPr>
          <a:xfrm>
            <a:off x="1522428" y="3992561"/>
            <a:ext cx="688368" cy="2365923"/>
            <a:chOff x="4812122" y="3092521"/>
            <a:chExt cx="890035" cy="338306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3F265B58-4C15-4629-B61C-6B17DAE08D6A}"/>
                </a:ext>
              </a:extLst>
            </p:cNvPr>
            <p:cNvSpPr/>
            <p:nvPr/>
          </p:nvSpPr>
          <p:spPr>
            <a:xfrm>
              <a:off x="4818580" y="3092521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8E75A6-EEE9-40E4-B53F-6044AB8A16BA}"/>
                </a:ext>
              </a:extLst>
            </p:cNvPr>
            <p:cNvSpPr txBox="1"/>
            <p:nvPr/>
          </p:nvSpPr>
          <p:spPr>
            <a:xfrm>
              <a:off x="5070688" y="3318284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E5DF167-E4D3-4FCB-B641-131F374A15B0}"/>
                </a:ext>
              </a:extLst>
            </p:cNvPr>
            <p:cNvSpPr/>
            <p:nvPr/>
          </p:nvSpPr>
          <p:spPr>
            <a:xfrm>
              <a:off x="4812122" y="4408979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0A85530-A169-4C8E-B5BD-F7CEA5BA2D40}"/>
                </a:ext>
              </a:extLst>
            </p:cNvPr>
            <p:cNvSpPr txBox="1"/>
            <p:nvPr/>
          </p:nvSpPr>
          <p:spPr>
            <a:xfrm>
              <a:off x="5064230" y="463474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B245B24-0641-4922-80B6-2F501B1BA385}"/>
                </a:ext>
              </a:extLst>
            </p:cNvPr>
            <p:cNvSpPr/>
            <p:nvPr/>
          </p:nvSpPr>
          <p:spPr>
            <a:xfrm>
              <a:off x="4812122" y="5653653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85E2BE0-5504-46C0-B0AD-5B86278F46D2}"/>
                </a:ext>
              </a:extLst>
            </p:cNvPr>
            <p:cNvSpPr txBox="1"/>
            <p:nvPr/>
          </p:nvSpPr>
          <p:spPr>
            <a:xfrm>
              <a:off x="5064230" y="5879416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54C58B04-B5D5-4DF5-975C-26ED748E267C}"/>
                </a:ext>
              </a:extLst>
            </p:cNvPr>
            <p:cNvCxnSpPr>
              <a:stCxn id="45" idx="0"/>
              <a:endCxn id="43" idx="4"/>
            </p:cNvCxnSpPr>
            <p:nvPr/>
          </p:nvCxnSpPr>
          <p:spPr>
            <a:xfrm flipV="1">
              <a:off x="5253911" y="3914454"/>
              <a:ext cx="6458" cy="49452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85D3C03-7FEA-4187-A2A8-75B12E4C6B7A}"/>
                </a:ext>
              </a:extLst>
            </p:cNvPr>
            <p:cNvCxnSpPr>
              <a:cxnSpLocks/>
              <a:stCxn id="47" idx="0"/>
            </p:cNvCxnSpPr>
            <p:nvPr/>
          </p:nvCxnSpPr>
          <p:spPr>
            <a:xfrm flipV="1">
              <a:off x="5253911" y="5251455"/>
              <a:ext cx="12915" cy="4021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220BC27-3FD9-4454-868C-FA82CC13303C}"/>
              </a:ext>
            </a:extLst>
          </p:cNvPr>
          <p:cNvCxnSpPr>
            <a:cxnSpLocks/>
          </p:cNvCxnSpPr>
          <p:nvPr/>
        </p:nvCxnSpPr>
        <p:spPr>
          <a:xfrm>
            <a:off x="1440235" y="4852178"/>
            <a:ext cx="765566" cy="63585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22B5BBC-AD83-4265-A177-E19EC52ABEBE}"/>
              </a:ext>
            </a:extLst>
          </p:cNvPr>
          <p:cNvCxnSpPr>
            <a:cxnSpLocks/>
          </p:cNvCxnSpPr>
          <p:nvPr/>
        </p:nvCxnSpPr>
        <p:spPr>
          <a:xfrm flipH="1">
            <a:off x="1431886" y="4877410"/>
            <a:ext cx="856108" cy="58917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2ED6AE23-9831-4E98-A4D6-2CD6C9B9AD4C}"/>
              </a:ext>
            </a:extLst>
          </p:cNvPr>
          <p:cNvSpPr/>
          <p:nvPr/>
        </p:nvSpPr>
        <p:spPr>
          <a:xfrm>
            <a:off x="2335800" y="4912841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2AD525-F13C-4154-9598-7BAE08B46B94}"/>
              </a:ext>
            </a:extLst>
          </p:cNvPr>
          <p:cNvSpPr txBox="1"/>
          <p:nvPr/>
        </p:nvSpPr>
        <p:spPr>
          <a:xfrm>
            <a:off x="2554622" y="504095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422CB86-C43B-41AA-9B94-7625D0B03027}"/>
              </a:ext>
            </a:extLst>
          </p:cNvPr>
          <p:cNvCxnSpPr>
            <a:cxnSpLocks/>
            <a:endCxn id="53" idx="4"/>
          </p:cNvCxnSpPr>
          <p:nvPr/>
        </p:nvCxnSpPr>
        <p:spPr>
          <a:xfrm flipV="1">
            <a:off x="1866934" y="5487654"/>
            <a:ext cx="810553" cy="1999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AA8309C-2CDD-44F9-88E0-D36570AC6491}"/>
              </a:ext>
            </a:extLst>
          </p:cNvPr>
          <p:cNvCxnSpPr>
            <a:cxnSpLocks/>
          </p:cNvCxnSpPr>
          <p:nvPr/>
        </p:nvCxnSpPr>
        <p:spPr>
          <a:xfrm flipV="1">
            <a:off x="2709376" y="4494745"/>
            <a:ext cx="0" cy="38789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" name="Audio 91">
            <a:hlinkClick r:id="" action="ppaction://media"/>
            <a:extLst>
              <a:ext uri="{FF2B5EF4-FFF2-40B4-BE49-F238E27FC236}">
                <a16:creationId xmlns:a16="http://schemas.microsoft.com/office/drawing/2014/main" id="{E3CFA617-EF2B-4937-8E32-2851A2F18A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314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82"/>
    </mc:Choice>
    <mc:Fallback>
      <p:transition spd="slow" advTm="20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a class</a:t>
            </a:r>
          </a:p>
          <a:p>
            <a:pPr lvl="1"/>
            <a:r>
              <a:rPr lang="en-US" dirty="0"/>
              <a:t>What to do about its subclasses and instances</a:t>
            </a:r>
          </a:p>
          <a:p>
            <a:pPr lvl="2"/>
            <a:r>
              <a:rPr lang="en-US" dirty="0"/>
              <a:t>If its subclass has another parent, do nothing</a:t>
            </a:r>
          </a:p>
          <a:p>
            <a:pPr lvl="3"/>
            <a:r>
              <a:rPr lang="en-US" dirty="0"/>
              <a:t>Otherwise, make it a subclass of immediate parent</a:t>
            </a:r>
          </a:p>
          <a:p>
            <a:pPr lvl="2"/>
            <a:r>
              <a:rPr lang="en-US" dirty="0"/>
              <a:t>A more extreme step is to delete the subclasses and instances</a:t>
            </a:r>
          </a:p>
          <a:p>
            <a:pPr marL="457200" lvl="1" indent="0">
              <a:buNone/>
            </a:pPr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320AABC-EA92-40FD-A835-7B7F9728872D}"/>
              </a:ext>
            </a:extLst>
          </p:cNvPr>
          <p:cNvGrpSpPr/>
          <p:nvPr/>
        </p:nvGrpSpPr>
        <p:grpSpPr>
          <a:xfrm>
            <a:off x="1522428" y="3992561"/>
            <a:ext cx="688368" cy="2365923"/>
            <a:chOff x="4812122" y="3092521"/>
            <a:chExt cx="890035" cy="338306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3F265B58-4C15-4629-B61C-6B17DAE08D6A}"/>
                </a:ext>
              </a:extLst>
            </p:cNvPr>
            <p:cNvSpPr/>
            <p:nvPr/>
          </p:nvSpPr>
          <p:spPr>
            <a:xfrm>
              <a:off x="4818580" y="3092521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8E75A6-EEE9-40E4-B53F-6044AB8A16BA}"/>
                </a:ext>
              </a:extLst>
            </p:cNvPr>
            <p:cNvSpPr txBox="1"/>
            <p:nvPr/>
          </p:nvSpPr>
          <p:spPr>
            <a:xfrm>
              <a:off x="5070688" y="3318284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E5DF167-E4D3-4FCB-B641-131F374A15B0}"/>
                </a:ext>
              </a:extLst>
            </p:cNvPr>
            <p:cNvSpPr/>
            <p:nvPr/>
          </p:nvSpPr>
          <p:spPr>
            <a:xfrm>
              <a:off x="4812122" y="4408979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0A85530-A169-4C8E-B5BD-F7CEA5BA2D40}"/>
                </a:ext>
              </a:extLst>
            </p:cNvPr>
            <p:cNvSpPr txBox="1"/>
            <p:nvPr/>
          </p:nvSpPr>
          <p:spPr>
            <a:xfrm>
              <a:off x="5064230" y="463474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B245B24-0641-4922-80B6-2F501B1BA385}"/>
                </a:ext>
              </a:extLst>
            </p:cNvPr>
            <p:cNvSpPr/>
            <p:nvPr/>
          </p:nvSpPr>
          <p:spPr>
            <a:xfrm>
              <a:off x="4812122" y="5653653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85E2BE0-5504-46C0-B0AD-5B86278F46D2}"/>
                </a:ext>
              </a:extLst>
            </p:cNvPr>
            <p:cNvSpPr txBox="1"/>
            <p:nvPr/>
          </p:nvSpPr>
          <p:spPr>
            <a:xfrm>
              <a:off x="5064230" y="5879416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54C58B04-B5D5-4DF5-975C-26ED748E267C}"/>
                </a:ext>
              </a:extLst>
            </p:cNvPr>
            <p:cNvCxnSpPr>
              <a:stCxn id="45" idx="0"/>
              <a:endCxn id="43" idx="4"/>
            </p:cNvCxnSpPr>
            <p:nvPr/>
          </p:nvCxnSpPr>
          <p:spPr>
            <a:xfrm flipV="1">
              <a:off x="5253911" y="3914454"/>
              <a:ext cx="6458" cy="49452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85D3C03-7FEA-4187-A2A8-75B12E4C6B7A}"/>
                </a:ext>
              </a:extLst>
            </p:cNvPr>
            <p:cNvCxnSpPr>
              <a:cxnSpLocks/>
              <a:stCxn id="47" idx="0"/>
            </p:cNvCxnSpPr>
            <p:nvPr/>
          </p:nvCxnSpPr>
          <p:spPr>
            <a:xfrm flipV="1">
              <a:off x="5253911" y="5251455"/>
              <a:ext cx="12915" cy="4021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220BC27-3FD9-4454-868C-FA82CC13303C}"/>
              </a:ext>
            </a:extLst>
          </p:cNvPr>
          <p:cNvCxnSpPr>
            <a:cxnSpLocks/>
          </p:cNvCxnSpPr>
          <p:nvPr/>
        </p:nvCxnSpPr>
        <p:spPr>
          <a:xfrm>
            <a:off x="1440235" y="4852178"/>
            <a:ext cx="765566" cy="63585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22B5BBC-AD83-4265-A177-E19EC52ABEBE}"/>
              </a:ext>
            </a:extLst>
          </p:cNvPr>
          <p:cNvCxnSpPr>
            <a:cxnSpLocks/>
          </p:cNvCxnSpPr>
          <p:nvPr/>
        </p:nvCxnSpPr>
        <p:spPr>
          <a:xfrm flipH="1">
            <a:off x="1431886" y="4877410"/>
            <a:ext cx="856108" cy="58917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2ED6AE23-9831-4E98-A4D6-2CD6C9B9AD4C}"/>
              </a:ext>
            </a:extLst>
          </p:cNvPr>
          <p:cNvSpPr/>
          <p:nvPr/>
        </p:nvSpPr>
        <p:spPr>
          <a:xfrm>
            <a:off x="2335800" y="4912841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2AD525-F13C-4154-9598-7BAE08B46B94}"/>
              </a:ext>
            </a:extLst>
          </p:cNvPr>
          <p:cNvSpPr txBox="1"/>
          <p:nvPr/>
        </p:nvSpPr>
        <p:spPr>
          <a:xfrm>
            <a:off x="2554622" y="504095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422CB86-C43B-41AA-9B94-7625D0B03027}"/>
              </a:ext>
            </a:extLst>
          </p:cNvPr>
          <p:cNvCxnSpPr>
            <a:cxnSpLocks/>
            <a:endCxn id="53" idx="4"/>
          </p:cNvCxnSpPr>
          <p:nvPr/>
        </p:nvCxnSpPr>
        <p:spPr>
          <a:xfrm flipV="1">
            <a:off x="1866934" y="5487654"/>
            <a:ext cx="810553" cy="1999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AA8309C-2CDD-44F9-88E0-D36570AC6491}"/>
              </a:ext>
            </a:extLst>
          </p:cNvPr>
          <p:cNvCxnSpPr>
            <a:cxnSpLocks/>
          </p:cNvCxnSpPr>
          <p:nvPr/>
        </p:nvCxnSpPr>
        <p:spPr>
          <a:xfrm flipV="1">
            <a:off x="2709376" y="4494745"/>
            <a:ext cx="0" cy="38789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553F09A3-19D2-4A94-BC10-922DEF7D20E4}"/>
              </a:ext>
            </a:extLst>
          </p:cNvPr>
          <p:cNvSpPr/>
          <p:nvPr/>
        </p:nvSpPr>
        <p:spPr>
          <a:xfrm>
            <a:off x="3342058" y="412067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9FE550B-F02C-4E44-BB93-7AD90EC57A86}"/>
              </a:ext>
            </a:extLst>
          </p:cNvPr>
          <p:cNvSpPr txBox="1"/>
          <p:nvPr/>
        </p:nvSpPr>
        <p:spPr>
          <a:xfrm>
            <a:off x="3537042" y="4278565"/>
            <a:ext cx="245727" cy="258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BEC9A21-F72C-490B-A87C-ACB9E63D2B31}"/>
              </a:ext>
            </a:extLst>
          </p:cNvPr>
          <p:cNvSpPr/>
          <p:nvPr/>
        </p:nvSpPr>
        <p:spPr>
          <a:xfrm>
            <a:off x="3337063" y="591178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65D7BFF-FCA8-444D-BD49-EAF4B7AD067E}"/>
              </a:ext>
            </a:extLst>
          </p:cNvPr>
          <p:cNvSpPr txBox="1"/>
          <p:nvPr/>
        </p:nvSpPr>
        <p:spPr>
          <a:xfrm>
            <a:off x="3532048" y="6069675"/>
            <a:ext cx="245727" cy="258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02F0D62-5B95-461A-B384-A102268EEC9A}"/>
              </a:ext>
            </a:extLst>
          </p:cNvPr>
          <p:cNvSpPr/>
          <p:nvPr/>
        </p:nvSpPr>
        <p:spPr>
          <a:xfrm>
            <a:off x="4150435" y="504095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16321E6-768A-45D8-9181-DF514E072C5F}"/>
              </a:ext>
            </a:extLst>
          </p:cNvPr>
          <p:cNvSpPr txBox="1"/>
          <p:nvPr/>
        </p:nvSpPr>
        <p:spPr>
          <a:xfrm>
            <a:off x="4369257" y="5169077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FB579C1-E3FD-4D09-A2EA-09ACAF518752}"/>
              </a:ext>
            </a:extLst>
          </p:cNvPr>
          <p:cNvCxnSpPr>
            <a:cxnSpLocks/>
            <a:stCxn id="65" idx="0"/>
            <a:endCxn id="71" idx="4"/>
          </p:cNvCxnSpPr>
          <p:nvPr/>
        </p:nvCxnSpPr>
        <p:spPr>
          <a:xfrm flipV="1">
            <a:off x="3678750" y="5615772"/>
            <a:ext cx="813372" cy="2960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97C56E-98E6-4976-91B5-CB4886B0A034}"/>
              </a:ext>
            </a:extLst>
          </p:cNvPr>
          <p:cNvCxnSpPr>
            <a:cxnSpLocks/>
          </p:cNvCxnSpPr>
          <p:nvPr/>
        </p:nvCxnSpPr>
        <p:spPr>
          <a:xfrm flipV="1">
            <a:off x="4524011" y="4622863"/>
            <a:ext cx="0" cy="38789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446E43B-525B-4C54-B508-DCC6BC0919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27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60"/>
    </mc:Choice>
    <mc:Fallback>
      <p:transition spd="slow" advTm="10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a class</a:t>
            </a:r>
          </a:p>
          <a:p>
            <a:pPr lvl="1"/>
            <a:r>
              <a:rPr lang="en-US" dirty="0"/>
              <a:t>What to do about its subclasses and instances</a:t>
            </a:r>
          </a:p>
          <a:p>
            <a:pPr lvl="2"/>
            <a:r>
              <a:rPr lang="en-US" dirty="0"/>
              <a:t>If its subclass has another parent, do nothing</a:t>
            </a:r>
          </a:p>
          <a:p>
            <a:pPr lvl="3"/>
            <a:r>
              <a:rPr lang="en-US" dirty="0"/>
              <a:t>Otherwise, make it a subclass of immediate parent</a:t>
            </a:r>
          </a:p>
          <a:p>
            <a:pPr lvl="2"/>
            <a:r>
              <a:rPr lang="en-US" dirty="0"/>
              <a:t>A more extreme step is to delete the subclasses and instances</a:t>
            </a:r>
          </a:p>
          <a:p>
            <a:pPr marL="457200" lvl="1" indent="0">
              <a:buNone/>
            </a:pPr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320AABC-EA92-40FD-A835-7B7F9728872D}"/>
              </a:ext>
            </a:extLst>
          </p:cNvPr>
          <p:cNvGrpSpPr/>
          <p:nvPr/>
        </p:nvGrpSpPr>
        <p:grpSpPr>
          <a:xfrm>
            <a:off x="1522428" y="3992561"/>
            <a:ext cx="688368" cy="2365923"/>
            <a:chOff x="4812122" y="3092521"/>
            <a:chExt cx="890035" cy="338306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3F265B58-4C15-4629-B61C-6B17DAE08D6A}"/>
                </a:ext>
              </a:extLst>
            </p:cNvPr>
            <p:cNvSpPr/>
            <p:nvPr/>
          </p:nvSpPr>
          <p:spPr>
            <a:xfrm>
              <a:off x="4818580" y="3092521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8E75A6-EEE9-40E4-B53F-6044AB8A16BA}"/>
                </a:ext>
              </a:extLst>
            </p:cNvPr>
            <p:cNvSpPr txBox="1"/>
            <p:nvPr/>
          </p:nvSpPr>
          <p:spPr>
            <a:xfrm>
              <a:off x="5070688" y="3318284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E5DF167-E4D3-4FCB-B641-131F374A15B0}"/>
                </a:ext>
              </a:extLst>
            </p:cNvPr>
            <p:cNvSpPr/>
            <p:nvPr/>
          </p:nvSpPr>
          <p:spPr>
            <a:xfrm>
              <a:off x="4812122" y="4408979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0A85530-A169-4C8E-B5BD-F7CEA5BA2D40}"/>
                </a:ext>
              </a:extLst>
            </p:cNvPr>
            <p:cNvSpPr txBox="1"/>
            <p:nvPr/>
          </p:nvSpPr>
          <p:spPr>
            <a:xfrm>
              <a:off x="5064230" y="463474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B245B24-0641-4922-80B6-2F501B1BA385}"/>
                </a:ext>
              </a:extLst>
            </p:cNvPr>
            <p:cNvSpPr/>
            <p:nvPr/>
          </p:nvSpPr>
          <p:spPr>
            <a:xfrm>
              <a:off x="4812122" y="5653653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85E2BE0-5504-46C0-B0AD-5B86278F46D2}"/>
                </a:ext>
              </a:extLst>
            </p:cNvPr>
            <p:cNvSpPr txBox="1"/>
            <p:nvPr/>
          </p:nvSpPr>
          <p:spPr>
            <a:xfrm>
              <a:off x="5064230" y="5879416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54C58B04-B5D5-4DF5-975C-26ED748E267C}"/>
                </a:ext>
              </a:extLst>
            </p:cNvPr>
            <p:cNvCxnSpPr>
              <a:stCxn id="45" idx="0"/>
              <a:endCxn id="43" idx="4"/>
            </p:cNvCxnSpPr>
            <p:nvPr/>
          </p:nvCxnSpPr>
          <p:spPr>
            <a:xfrm flipV="1">
              <a:off x="5253911" y="3914454"/>
              <a:ext cx="6458" cy="49452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85D3C03-7FEA-4187-A2A8-75B12E4C6B7A}"/>
                </a:ext>
              </a:extLst>
            </p:cNvPr>
            <p:cNvCxnSpPr>
              <a:cxnSpLocks/>
              <a:stCxn id="47" idx="0"/>
            </p:cNvCxnSpPr>
            <p:nvPr/>
          </p:nvCxnSpPr>
          <p:spPr>
            <a:xfrm flipV="1">
              <a:off x="5253911" y="5251455"/>
              <a:ext cx="12915" cy="4021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220BC27-3FD9-4454-868C-FA82CC13303C}"/>
              </a:ext>
            </a:extLst>
          </p:cNvPr>
          <p:cNvCxnSpPr>
            <a:cxnSpLocks/>
          </p:cNvCxnSpPr>
          <p:nvPr/>
        </p:nvCxnSpPr>
        <p:spPr>
          <a:xfrm>
            <a:off x="1440235" y="4852178"/>
            <a:ext cx="765566" cy="63585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22B5BBC-AD83-4265-A177-E19EC52ABEBE}"/>
              </a:ext>
            </a:extLst>
          </p:cNvPr>
          <p:cNvCxnSpPr>
            <a:cxnSpLocks/>
          </p:cNvCxnSpPr>
          <p:nvPr/>
        </p:nvCxnSpPr>
        <p:spPr>
          <a:xfrm flipH="1">
            <a:off x="1431886" y="4877410"/>
            <a:ext cx="856108" cy="58917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2ED6AE23-9831-4E98-A4D6-2CD6C9B9AD4C}"/>
              </a:ext>
            </a:extLst>
          </p:cNvPr>
          <p:cNvSpPr/>
          <p:nvPr/>
        </p:nvSpPr>
        <p:spPr>
          <a:xfrm>
            <a:off x="2335800" y="4912841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2AD525-F13C-4154-9598-7BAE08B46B94}"/>
              </a:ext>
            </a:extLst>
          </p:cNvPr>
          <p:cNvSpPr txBox="1"/>
          <p:nvPr/>
        </p:nvSpPr>
        <p:spPr>
          <a:xfrm>
            <a:off x="2554622" y="504095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422CB86-C43B-41AA-9B94-7625D0B03027}"/>
              </a:ext>
            </a:extLst>
          </p:cNvPr>
          <p:cNvCxnSpPr>
            <a:cxnSpLocks/>
            <a:endCxn id="53" idx="4"/>
          </p:cNvCxnSpPr>
          <p:nvPr/>
        </p:nvCxnSpPr>
        <p:spPr>
          <a:xfrm flipV="1">
            <a:off x="1866934" y="5487654"/>
            <a:ext cx="810553" cy="1999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AA8309C-2CDD-44F9-88E0-D36570AC6491}"/>
              </a:ext>
            </a:extLst>
          </p:cNvPr>
          <p:cNvCxnSpPr>
            <a:cxnSpLocks/>
          </p:cNvCxnSpPr>
          <p:nvPr/>
        </p:nvCxnSpPr>
        <p:spPr>
          <a:xfrm flipV="1">
            <a:off x="2709376" y="4494745"/>
            <a:ext cx="0" cy="38789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553F09A3-19D2-4A94-BC10-922DEF7D20E4}"/>
              </a:ext>
            </a:extLst>
          </p:cNvPr>
          <p:cNvSpPr/>
          <p:nvPr/>
        </p:nvSpPr>
        <p:spPr>
          <a:xfrm>
            <a:off x="3342058" y="412067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9FE550B-F02C-4E44-BB93-7AD90EC57A86}"/>
              </a:ext>
            </a:extLst>
          </p:cNvPr>
          <p:cNvSpPr txBox="1"/>
          <p:nvPr/>
        </p:nvSpPr>
        <p:spPr>
          <a:xfrm>
            <a:off x="3537042" y="4278565"/>
            <a:ext cx="245727" cy="258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BEC9A21-F72C-490B-A87C-ACB9E63D2B31}"/>
              </a:ext>
            </a:extLst>
          </p:cNvPr>
          <p:cNvSpPr/>
          <p:nvPr/>
        </p:nvSpPr>
        <p:spPr>
          <a:xfrm>
            <a:off x="3337063" y="591178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65D7BFF-FCA8-444D-BD49-EAF4B7AD067E}"/>
              </a:ext>
            </a:extLst>
          </p:cNvPr>
          <p:cNvSpPr txBox="1"/>
          <p:nvPr/>
        </p:nvSpPr>
        <p:spPr>
          <a:xfrm>
            <a:off x="3532048" y="6069675"/>
            <a:ext cx="245727" cy="258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02F0D62-5B95-461A-B384-A102268EEC9A}"/>
              </a:ext>
            </a:extLst>
          </p:cNvPr>
          <p:cNvSpPr/>
          <p:nvPr/>
        </p:nvSpPr>
        <p:spPr>
          <a:xfrm>
            <a:off x="4150435" y="504095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16321E6-768A-45D8-9181-DF514E072C5F}"/>
              </a:ext>
            </a:extLst>
          </p:cNvPr>
          <p:cNvSpPr txBox="1"/>
          <p:nvPr/>
        </p:nvSpPr>
        <p:spPr>
          <a:xfrm>
            <a:off x="4369257" y="5169077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FB579C1-E3FD-4D09-A2EA-09ACAF518752}"/>
              </a:ext>
            </a:extLst>
          </p:cNvPr>
          <p:cNvCxnSpPr>
            <a:cxnSpLocks/>
            <a:stCxn id="65" idx="0"/>
            <a:endCxn id="71" idx="4"/>
          </p:cNvCxnSpPr>
          <p:nvPr/>
        </p:nvCxnSpPr>
        <p:spPr>
          <a:xfrm flipV="1">
            <a:off x="3678750" y="5615772"/>
            <a:ext cx="813372" cy="2960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97C56E-98E6-4976-91B5-CB4886B0A034}"/>
              </a:ext>
            </a:extLst>
          </p:cNvPr>
          <p:cNvCxnSpPr>
            <a:cxnSpLocks/>
          </p:cNvCxnSpPr>
          <p:nvPr/>
        </p:nvCxnSpPr>
        <p:spPr>
          <a:xfrm flipV="1">
            <a:off x="4524011" y="4622863"/>
            <a:ext cx="0" cy="38789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>
            <a:extLst>
              <a:ext uri="{FF2B5EF4-FFF2-40B4-BE49-F238E27FC236}">
                <a16:creationId xmlns:a16="http://schemas.microsoft.com/office/drawing/2014/main" id="{3E374E12-2E7A-456E-9489-FFB118119691}"/>
              </a:ext>
            </a:extLst>
          </p:cNvPr>
          <p:cNvGrpSpPr/>
          <p:nvPr/>
        </p:nvGrpSpPr>
        <p:grpSpPr>
          <a:xfrm>
            <a:off x="6608810" y="4077632"/>
            <a:ext cx="688368" cy="2365923"/>
            <a:chOff x="4812122" y="3092521"/>
            <a:chExt cx="890035" cy="3383065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3867D44-BCD0-41E4-909C-A1DA96D3A18C}"/>
                </a:ext>
              </a:extLst>
            </p:cNvPr>
            <p:cNvSpPr/>
            <p:nvPr/>
          </p:nvSpPr>
          <p:spPr>
            <a:xfrm>
              <a:off x="4818580" y="3092521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9B50D07-2952-4CC2-A701-2BA14D6810CE}"/>
                </a:ext>
              </a:extLst>
            </p:cNvPr>
            <p:cNvSpPr txBox="1"/>
            <p:nvPr/>
          </p:nvSpPr>
          <p:spPr>
            <a:xfrm>
              <a:off x="5070688" y="3318284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CA1C255-B41F-4A0F-869A-7AC5BD0DDC43}"/>
                </a:ext>
              </a:extLst>
            </p:cNvPr>
            <p:cNvSpPr/>
            <p:nvPr/>
          </p:nvSpPr>
          <p:spPr>
            <a:xfrm>
              <a:off x="4812122" y="4408979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2590290-733D-40D7-9B8B-C48DB80FCF97}"/>
                </a:ext>
              </a:extLst>
            </p:cNvPr>
            <p:cNvSpPr txBox="1"/>
            <p:nvPr/>
          </p:nvSpPr>
          <p:spPr>
            <a:xfrm>
              <a:off x="5064230" y="463474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CF025E2-27D4-4484-AB2C-226810CF215E}"/>
                </a:ext>
              </a:extLst>
            </p:cNvPr>
            <p:cNvSpPr/>
            <p:nvPr/>
          </p:nvSpPr>
          <p:spPr>
            <a:xfrm>
              <a:off x="4812122" y="5653653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E266E98-7AF5-4346-B37B-65DC6207FF4D}"/>
                </a:ext>
              </a:extLst>
            </p:cNvPr>
            <p:cNvSpPr txBox="1"/>
            <p:nvPr/>
          </p:nvSpPr>
          <p:spPr>
            <a:xfrm>
              <a:off x="5064230" y="5879416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49A16E30-6683-469A-81B3-14F9685DF754}"/>
                </a:ext>
              </a:extLst>
            </p:cNvPr>
            <p:cNvCxnSpPr>
              <a:stCxn id="79" idx="0"/>
              <a:endCxn id="77" idx="4"/>
            </p:cNvCxnSpPr>
            <p:nvPr/>
          </p:nvCxnSpPr>
          <p:spPr>
            <a:xfrm flipV="1">
              <a:off x="5253911" y="3914454"/>
              <a:ext cx="6458" cy="49452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B9BABE7C-7B1B-47BA-BF69-5139DDC9D5E5}"/>
                </a:ext>
              </a:extLst>
            </p:cNvPr>
            <p:cNvCxnSpPr>
              <a:cxnSpLocks/>
              <a:stCxn id="81" idx="0"/>
            </p:cNvCxnSpPr>
            <p:nvPr/>
          </p:nvCxnSpPr>
          <p:spPr>
            <a:xfrm flipV="1">
              <a:off x="5253911" y="5251455"/>
              <a:ext cx="12915" cy="4021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0AD33C4-AFCE-4454-84C5-044DDFFE312B}"/>
              </a:ext>
            </a:extLst>
          </p:cNvPr>
          <p:cNvCxnSpPr>
            <a:cxnSpLocks/>
          </p:cNvCxnSpPr>
          <p:nvPr/>
        </p:nvCxnSpPr>
        <p:spPr>
          <a:xfrm>
            <a:off x="6526617" y="4937249"/>
            <a:ext cx="765566" cy="63585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EFE09FC5-E303-4CB7-9698-440DC20CE426}"/>
              </a:ext>
            </a:extLst>
          </p:cNvPr>
          <p:cNvCxnSpPr>
            <a:cxnSpLocks/>
          </p:cNvCxnSpPr>
          <p:nvPr/>
        </p:nvCxnSpPr>
        <p:spPr>
          <a:xfrm flipH="1">
            <a:off x="6518268" y="4962481"/>
            <a:ext cx="856108" cy="58917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FECAEE6-82B0-4BD8-A068-8AA1D1E9BB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03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91"/>
    </mc:Choice>
    <mc:Fallback>
      <p:transition spd="slow" advTm="15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a class</a:t>
            </a:r>
          </a:p>
          <a:p>
            <a:pPr lvl="1"/>
            <a:r>
              <a:rPr lang="en-US" dirty="0"/>
              <a:t>What to do about its subclasses and instances</a:t>
            </a:r>
          </a:p>
          <a:p>
            <a:pPr lvl="2"/>
            <a:r>
              <a:rPr lang="en-US" dirty="0"/>
              <a:t>If its subclass has another parent, do nothing</a:t>
            </a:r>
          </a:p>
          <a:p>
            <a:pPr lvl="3"/>
            <a:r>
              <a:rPr lang="en-US" dirty="0"/>
              <a:t>Otherwise, make it a subclass of immediate parent</a:t>
            </a:r>
          </a:p>
          <a:p>
            <a:pPr lvl="2"/>
            <a:r>
              <a:rPr lang="en-US" dirty="0"/>
              <a:t>A more extreme step is to delete the subclasses and instances</a:t>
            </a:r>
          </a:p>
          <a:p>
            <a:pPr marL="457200" lvl="1" indent="0">
              <a:buNone/>
            </a:pPr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320AABC-EA92-40FD-A835-7B7F9728872D}"/>
              </a:ext>
            </a:extLst>
          </p:cNvPr>
          <p:cNvGrpSpPr/>
          <p:nvPr/>
        </p:nvGrpSpPr>
        <p:grpSpPr>
          <a:xfrm>
            <a:off x="1522428" y="3992561"/>
            <a:ext cx="688368" cy="2365923"/>
            <a:chOff x="4812122" y="3092521"/>
            <a:chExt cx="890035" cy="338306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3F265B58-4C15-4629-B61C-6B17DAE08D6A}"/>
                </a:ext>
              </a:extLst>
            </p:cNvPr>
            <p:cNvSpPr/>
            <p:nvPr/>
          </p:nvSpPr>
          <p:spPr>
            <a:xfrm>
              <a:off x="4818580" y="3092521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8E75A6-EEE9-40E4-B53F-6044AB8A16BA}"/>
                </a:ext>
              </a:extLst>
            </p:cNvPr>
            <p:cNvSpPr txBox="1"/>
            <p:nvPr/>
          </p:nvSpPr>
          <p:spPr>
            <a:xfrm>
              <a:off x="5070688" y="3318284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E5DF167-E4D3-4FCB-B641-131F374A15B0}"/>
                </a:ext>
              </a:extLst>
            </p:cNvPr>
            <p:cNvSpPr/>
            <p:nvPr/>
          </p:nvSpPr>
          <p:spPr>
            <a:xfrm>
              <a:off x="4812122" y="4408979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0A85530-A169-4C8E-B5BD-F7CEA5BA2D40}"/>
                </a:ext>
              </a:extLst>
            </p:cNvPr>
            <p:cNvSpPr txBox="1"/>
            <p:nvPr/>
          </p:nvSpPr>
          <p:spPr>
            <a:xfrm>
              <a:off x="5064230" y="463474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B245B24-0641-4922-80B6-2F501B1BA385}"/>
                </a:ext>
              </a:extLst>
            </p:cNvPr>
            <p:cNvSpPr/>
            <p:nvPr/>
          </p:nvSpPr>
          <p:spPr>
            <a:xfrm>
              <a:off x="4812122" y="5653653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85E2BE0-5504-46C0-B0AD-5B86278F46D2}"/>
                </a:ext>
              </a:extLst>
            </p:cNvPr>
            <p:cNvSpPr txBox="1"/>
            <p:nvPr/>
          </p:nvSpPr>
          <p:spPr>
            <a:xfrm>
              <a:off x="5064230" y="5879416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54C58B04-B5D5-4DF5-975C-26ED748E267C}"/>
                </a:ext>
              </a:extLst>
            </p:cNvPr>
            <p:cNvCxnSpPr>
              <a:stCxn id="45" idx="0"/>
              <a:endCxn id="43" idx="4"/>
            </p:cNvCxnSpPr>
            <p:nvPr/>
          </p:nvCxnSpPr>
          <p:spPr>
            <a:xfrm flipV="1">
              <a:off x="5253911" y="3914454"/>
              <a:ext cx="6458" cy="49452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85D3C03-7FEA-4187-A2A8-75B12E4C6B7A}"/>
                </a:ext>
              </a:extLst>
            </p:cNvPr>
            <p:cNvCxnSpPr>
              <a:cxnSpLocks/>
              <a:stCxn id="47" idx="0"/>
            </p:cNvCxnSpPr>
            <p:nvPr/>
          </p:nvCxnSpPr>
          <p:spPr>
            <a:xfrm flipV="1">
              <a:off x="5253911" y="5251455"/>
              <a:ext cx="12915" cy="4021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220BC27-3FD9-4454-868C-FA82CC13303C}"/>
              </a:ext>
            </a:extLst>
          </p:cNvPr>
          <p:cNvCxnSpPr>
            <a:cxnSpLocks/>
          </p:cNvCxnSpPr>
          <p:nvPr/>
        </p:nvCxnSpPr>
        <p:spPr>
          <a:xfrm>
            <a:off x="1440235" y="4852178"/>
            <a:ext cx="765566" cy="63585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22B5BBC-AD83-4265-A177-E19EC52ABEBE}"/>
              </a:ext>
            </a:extLst>
          </p:cNvPr>
          <p:cNvCxnSpPr>
            <a:cxnSpLocks/>
          </p:cNvCxnSpPr>
          <p:nvPr/>
        </p:nvCxnSpPr>
        <p:spPr>
          <a:xfrm flipH="1">
            <a:off x="1431886" y="4877410"/>
            <a:ext cx="856108" cy="58917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2ED6AE23-9831-4E98-A4D6-2CD6C9B9AD4C}"/>
              </a:ext>
            </a:extLst>
          </p:cNvPr>
          <p:cNvSpPr/>
          <p:nvPr/>
        </p:nvSpPr>
        <p:spPr>
          <a:xfrm>
            <a:off x="2335800" y="4912841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2AD525-F13C-4154-9598-7BAE08B46B94}"/>
              </a:ext>
            </a:extLst>
          </p:cNvPr>
          <p:cNvSpPr txBox="1"/>
          <p:nvPr/>
        </p:nvSpPr>
        <p:spPr>
          <a:xfrm>
            <a:off x="2554622" y="504095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422CB86-C43B-41AA-9B94-7625D0B03027}"/>
              </a:ext>
            </a:extLst>
          </p:cNvPr>
          <p:cNvCxnSpPr>
            <a:cxnSpLocks/>
            <a:endCxn id="53" idx="4"/>
          </p:cNvCxnSpPr>
          <p:nvPr/>
        </p:nvCxnSpPr>
        <p:spPr>
          <a:xfrm flipV="1">
            <a:off x="1866934" y="5487654"/>
            <a:ext cx="810553" cy="1999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AA8309C-2CDD-44F9-88E0-D36570AC6491}"/>
              </a:ext>
            </a:extLst>
          </p:cNvPr>
          <p:cNvCxnSpPr>
            <a:cxnSpLocks/>
          </p:cNvCxnSpPr>
          <p:nvPr/>
        </p:nvCxnSpPr>
        <p:spPr>
          <a:xfrm flipV="1">
            <a:off x="2709376" y="4494745"/>
            <a:ext cx="0" cy="38789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553F09A3-19D2-4A94-BC10-922DEF7D20E4}"/>
              </a:ext>
            </a:extLst>
          </p:cNvPr>
          <p:cNvSpPr/>
          <p:nvPr/>
        </p:nvSpPr>
        <p:spPr>
          <a:xfrm>
            <a:off x="3342058" y="412067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9FE550B-F02C-4E44-BB93-7AD90EC57A86}"/>
              </a:ext>
            </a:extLst>
          </p:cNvPr>
          <p:cNvSpPr txBox="1"/>
          <p:nvPr/>
        </p:nvSpPr>
        <p:spPr>
          <a:xfrm>
            <a:off x="3537042" y="4278565"/>
            <a:ext cx="245727" cy="258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BEC9A21-F72C-490B-A87C-ACB9E63D2B31}"/>
              </a:ext>
            </a:extLst>
          </p:cNvPr>
          <p:cNvSpPr/>
          <p:nvPr/>
        </p:nvSpPr>
        <p:spPr>
          <a:xfrm>
            <a:off x="3337063" y="591178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65D7BFF-FCA8-444D-BD49-EAF4B7AD067E}"/>
              </a:ext>
            </a:extLst>
          </p:cNvPr>
          <p:cNvSpPr txBox="1"/>
          <p:nvPr/>
        </p:nvSpPr>
        <p:spPr>
          <a:xfrm>
            <a:off x="3532048" y="6069675"/>
            <a:ext cx="245727" cy="258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02F0D62-5B95-461A-B384-A102268EEC9A}"/>
              </a:ext>
            </a:extLst>
          </p:cNvPr>
          <p:cNvSpPr/>
          <p:nvPr/>
        </p:nvSpPr>
        <p:spPr>
          <a:xfrm>
            <a:off x="4150435" y="504095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16321E6-768A-45D8-9181-DF514E072C5F}"/>
              </a:ext>
            </a:extLst>
          </p:cNvPr>
          <p:cNvSpPr txBox="1"/>
          <p:nvPr/>
        </p:nvSpPr>
        <p:spPr>
          <a:xfrm>
            <a:off x="4369257" y="5169077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FB579C1-E3FD-4D09-A2EA-09ACAF518752}"/>
              </a:ext>
            </a:extLst>
          </p:cNvPr>
          <p:cNvCxnSpPr>
            <a:cxnSpLocks/>
            <a:stCxn id="65" idx="0"/>
            <a:endCxn id="71" idx="4"/>
          </p:cNvCxnSpPr>
          <p:nvPr/>
        </p:nvCxnSpPr>
        <p:spPr>
          <a:xfrm flipV="1">
            <a:off x="3678750" y="5615772"/>
            <a:ext cx="813372" cy="2960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97C56E-98E6-4976-91B5-CB4886B0A034}"/>
              </a:ext>
            </a:extLst>
          </p:cNvPr>
          <p:cNvCxnSpPr>
            <a:cxnSpLocks/>
          </p:cNvCxnSpPr>
          <p:nvPr/>
        </p:nvCxnSpPr>
        <p:spPr>
          <a:xfrm flipV="1">
            <a:off x="4524011" y="4622863"/>
            <a:ext cx="0" cy="38789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>
            <a:extLst>
              <a:ext uri="{FF2B5EF4-FFF2-40B4-BE49-F238E27FC236}">
                <a16:creationId xmlns:a16="http://schemas.microsoft.com/office/drawing/2014/main" id="{3E374E12-2E7A-456E-9489-FFB118119691}"/>
              </a:ext>
            </a:extLst>
          </p:cNvPr>
          <p:cNvGrpSpPr/>
          <p:nvPr/>
        </p:nvGrpSpPr>
        <p:grpSpPr>
          <a:xfrm>
            <a:off x="6608810" y="4077632"/>
            <a:ext cx="688368" cy="2365923"/>
            <a:chOff x="4812122" y="3092521"/>
            <a:chExt cx="890035" cy="3383065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3867D44-BCD0-41E4-909C-A1DA96D3A18C}"/>
                </a:ext>
              </a:extLst>
            </p:cNvPr>
            <p:cNvSpPr/>
            <p:nvPr/>
          </p:nvSpPr>
          <p:spPr>
            <a:xfrm>
              <a:off x="4818580" y="3092521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9B50D07-2952-4CC2-A701-2BA14D6810CE}"/>
                </a:ext>
              </a:extLst>
            </p:cNvPr>
            <p:cNvSpPr txBox="1"/>
            <p:nvPr/>
          </p:nvSpPr>
          <p:spPr>
            <a:xfrm>
              <a:off x="5070688" y="3318284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CA1C255-B41F-4A0F-869A-7AC5BD0DDC43}"/>
                </a:ext>
              </a:extLst>
            </p:cNvPr>
            <p:cNvSpPr/>
            <p:nvPr/>
          </p:nvSpPr>
          <p:spPr>
            <a:xfrm>
              <a:off x="4812122" y="4408979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2590290-733D-40D7-9B8B-C48DB80FCF97}"/>
                </a:ext>
              </a:extLst>
            </p:cNvPr>
            <p:cNvSpPr txBox="1"/>
            <p:nvPr/>
          </p:nvSpPr>
          <p:spPr>
            <a:xfrm>
              <a:off x="5064230" y="4634742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CF025E2-27D4-4484-AB2C-226810CF215E}"/>
                </a:ext>
              </a:extLst>
            </p:cNvPr>
            <p:cNvSpPr/>
            <p:nvPr/>
          </p:nvSpPr>
          <p:spPr>
            <a:xfrm>
              <a:off x="4812122" y="5653653"/>
              <a:ext cx="883577" cy="82193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E266E98-7AF5-4346-B37B-65DC6207FF4D}"/>
                </a:ext>
              </a:extLst>
            </p:cNvPr>
            <p:cNvSpPr txBox="1"/>
            <p:nvPr/>
          </p:nvSpPr>
          <p:spPr>
            <a:xfrm>
              <a:off x="5064230" y="5879416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49A16E30-6683-469A-81B3-14F9685DF754}"/>
                </a:ext>
              </a:extLst>
            </p:cNvPr>
            <p:cNvCxnSpPr>
              <a:stCxn id="79" idx="0"/>
              <a:endCxn id="77" idx="4"/>
            </p:cNvCxnSpPr>
            <p:nvPr/>
          </p:nvCxnSpPr>
          <p:spPr>
            <a:xfrm flipV="1">
              <a:off x="5253911" y="3914454"/>
              <a:ext cx="6458" cy="49452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B9BABE7C-7B1B-47BA-BF69-5139DDC9D5E5}"/>
                </a:ext>
              </a:extLst>
            </p:cNvPr>
            <p:cNvCxnSpPr>
              <a:cxnSpLocks/>
              <a:stCxn id="81" idx="0"/>
            </p:cNvCxnSpPr>
            <p:nvPr/>
          </p:nvCxnSpPr>
          <p:spPr>
            <a:xfrm flipV="1">
              <a:off x="5253911" y="5251455"/>
              <a:ext cx="12915" cy="4021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0AD33C4-AFCE-4454-84C5-044DDFFE312B}"/>
              </a:ext>
            </a:extLst>
          </p:cNvPr>
          <p:cNvCxnSpPr>
            <a:cxnSpLocks/>
          </p:cNvCxnSpPr>
          <p:nvPr/>
        </p:nvCxnSpPr>
        <p:spPr>
          <a:xfrm>
            <a:off x="6526617" y="4937249"/>
            <a:ext cx="765566" cy="63585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EFE09FC5-E303-4CB7-9698-440DC20CE426}"/>
              </a:ext>
            </a:extLst>
          </p:cNvPr>
          <p:cNvCxnSpPr>
            <a:cxnSpLocks/>
          </p:cNvCxnSpPr>
          <p:nvPr/>
        </p:nvCxnSpPr>
        <p:spPr>
          <a:xfrm flipH="1">
            <a:off x="6518268" y="4962481"/>
            <a:ext cx="856108" cy="58917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Oval 86">
            <a:extLst>
              <a:ext uri="{FF2B5EF4-FFF2-40B4-BE49-F238E27FC236}">
                <a16:creationId xmlns:a16="http://schemas.microsoft.com/office/drawing/2014/main" id="{D85CB0A8-C9C2-48E2-AFBB-D4537444C954}"/>
              </a:ext>
            </a:extLst>
          </p:cNvPr>
          <p:cNvSpPr/>
          <p:nvPr/>
        </p:nvSpPr>
        <p:spPr>
          <a:xfrm>
            <a:off x="8389521" y="411064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7CFCF40-D6A7-47DC-9296-1C5781B14B96}"/>
              </a:ext>
            </a:extLst>
          </p:cNvPr>
          <p:cNvSpPr txBox="1"/>
          <p:nvPr/>
        </p:nvSpPr>
        <p:spPr>
          <a:xfrm>
            <a:off x="8584505" y="4268535"/>
            <a:ext cx="245727" cy="258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DC1B7924-30D6-4B05-AFF8-1B01272C4CFE}"/>
              </a:ext>
            </a:extLst>
          </p:cNvPr>
          <p:cNvSpPr/>
          <p:nvPr/>
        </p:nvSpPr>
        <p:spPr>
          <a:xfrm>
            <a:off x="8384526" y="5901759"/>
            <a:ext cx="683373" cy="57481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F5EF08F-032D-49BE-869E-DFF2A1D3529E}"/>
              </a:ext>
            </a:extLst>
          </p:cNvPr>
          <p:cNvSpPr txBox="1"/>
          <p:nvPr/>
        </p:nvSpPr>
        <p:spPr>
          <a:xfrm>
            <a:off x="8579511" y="6059645"/>
            <a:ext cx="245727" cy="258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9C930C1B-CD9C-47D8-A7A5-131CE1CC891B}"/>
              </a:ext>
            </a:extLst>
          </p:cNvPr>
          <p:cNvCxnSpPr>
            <a:cxnSpLocks/>
            <a:stCxn id="89" idx="0"/>
            <a:endCxn id="87" idx="4"/>
          </p:cNvCxnSpPr>
          <p:nvPr/>
        </p:nvCxnSpPr>
        <p:spPr>
          <a:xfrm flipV="1">
            <a:off x="8726213" y="4685462"/>
            <a:ext cx="4995" cy="121629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2C04147-BB37-4722-95A7-CA9B8FE9D8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039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02"/>
    </mc:Choice>
    <mc:Fallback>
      <p:transition spd="slow" advTm="33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43AFD-AB5F-4757-945E-B9735C18F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47B00-A95E-4C21-8D02-49FCE8A0E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Examples requiring Change</a:t>
            </a:r>
          </a:p>
          <a:p>
            <a:r>
              <a:rPr lang="en-US" dirty="0"/>
              <a:t>Change Management Techniques</a:t>
            </a:r>
          </a:p>
          <a:p>
            <a:pPr lvl="1"/>
            <a:r>
              <a:rPr lang="en-US" dirty="0"/>
              <a:t>Schema evolution</a:t>
            </a:r>
          </a:p>
          <a:p>
            <a:pPr lvl="1"/>
            <a:r>
              <a:rPr lang="en-US" dirty="0"/>
              <a:t>View maintenance</a:t>
            </a:r>
          </a:p>
          <a:p>
            <a:pPr lvl="1"/>
            <a:r>
              <a:rPr lang="en-US" dirty="0"/>
              <a:t>Truth Maintenance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64E479F-FE2F-4AF2-8F4E-5A53562DA3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6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95"/>
    </mc:Choice>
    <mc:Fallback>
      <p:transition spd="slow" advTm="15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super class</a:t>
            </a:r>
          </a:p>
          <a:p>
            <a:pPr lvl="1"/>
            <a:r>
              <a:rPr lang="en-US" dirty="0"/>
              <a:t>How to handle redundant links?</a:t>
            </a:r>
          </a:p>
          <a:p>
            <a:pPr lvl="1"/>
            <a:r>
              <a:rPr lang="en-US" dirty="0"/>
              <a:t>How to handle cycles?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9E84F9A-7A29-4E95-89DB-A2853051BE1A}"/>
              </a:ext>
            </a:extLst>
          </p:cNvPr>
          <p:cNvSpPr/>
          <p:nvPr/>
        </p:nvSpPr>
        <p:spPr>
          <a:xfrm>
            <a:off x="4818580" y="3092521"/>
            <a:ext cx="883577" cy="8219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656D4D-7B9C-43AF-916F-E3A7FA7BC351}"/>
              </a:ext>
            </a:extLst>
          </p:cNvPr>
          <p:cNvSpPr txBox="1"/>
          <p:nvPr/>
        </p:nvSpPr>
        <p:spPr>
          <a:xfrm>
            <a:off x="5070688" y="331828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4DF96F1-E47D-411C-88D9-6EE849C38620}"/>
              </a:ext>
            </a:extLst>
          </p:cNvPr>
          <p:cNvSpPr/>
          <p:nvPr/>
        </p:nvSpPr>
        <p:spPr>
          <a:xfrm>
            <a:off x="4812122" y="4408979"/>
            <a:ext cx="883577" cy="8219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8472D4-2033-433D-AF6C-432D2C3BB425}"/>
              </a:ext>
            </a:extLst>
          </p:cNvPr>
          <p:cNvSpPr txBox="1"/>
          <p:nvPr/>
        </p:nvSpPr>
        <p:spPr>
          <a:xfrm>
            <a:off x="5064230" y="463474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A8A53D9-E1E8-4E5A-85FF-FB5BE9748357}"/>
              </a:ext>
            </a:extLst>
          </p:cNvPr>
          <p:cNvSpPr/>
          <p:nvPr/>
        </p:nvSpPr>
        <p:spPr>
          <a:xfrm>
            <a:off x="4812122" y="5653653"/>
            <a:ext cx="883577" cy="8219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9DE56B-0CEE-4EC3-8A5B-FA374F911A94}"/>
              </a:ext>
            </a:extLst>
          </p:cNvPr>
          <p:cNvSpPr txBox="1"/>
          <p:nvPr/>
        </p:nvSpPr>
        <p:spPr>
          <a:xfrm>
            <a:off x="5064230" y="587941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D2CA1C-342F-4685-B46C-DE7A8005439A}"/>
              </a:ext>
            </a:extLst>
          </p:cNvPr>
          <p:cNvCxnSpPr>
            <a:stCxn id="6" idx="0"/>
            <a:endCxn id="4" idx="4"/>
          </p:cNvCxnSpPr>
          <p:nvPr/>
        </p:nvCxnSpPr>
        <p:spPr>
          <a:xfrm flipV="1">
            <a:off x="5253911" y="3914454"/>
            <a:ext cx="6458" cy="4945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64473A-4EB4-42D3-B618-2C8B7BAC047C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5253911" y="5251455"/>
            <a:ext cx="12915" cy="40219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30B1405C-B98B-46BE-906C-E3295FE93EE5}"/>
              </a:ext>
            </a:extLst>
          </p:cNvPr>
          <p:cNvCxnSpPr>
            <a:stCxn id="8" idx="6"/>
            <a:endCxn id="4" idx="6"/>
          </p:cNvCxnSpPr>
          <p:nvPr/>
        </p:nvCxnSpPr>
        <p:spPr>
          <a:xfrm flipV="1">
            <a:off x="5695699" y="3503488"/>
            <a:ext cx="6458" cy="2561132"/>
          </a:xfrm>
          <a:prstGeom prst="curvedConnector3">
            <a:avLst>
              <a:gd name="adj1" fmla="val 363979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A69569AA-7434-4AAC-8C1C-CBA7C870B5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80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535"/>
    </mc:Choice>
    <mc:Fallback>
      <p:transition spd="slow" advTm="59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Maintenance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mechanism from databases to name a query</a:t>
            </a:r>
          </a:p>
          <a:p>
            <a:pPr lvl="1"/>
            <a:r>
              <a:rPr lang="en-US" dirty="0"/>
              <a:t>Query is defined with respect to one or more tables (known as </a:t>
            </a:r>
            <a:r>
              <a:rPr lang="en-US" b="1" i="1" u="sng" dirty="0"/>
              <a:t>base tables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If we store the results of the query, the stored data is called </a:t>
            </a:r>
            <a:r>
              <a:rPr lang="en-US" b="1" i="1" u="sng" dirty="0"/>
              <a:t>materialized </a:t>
            </a:r>
            <a:r>
              <a:rPr lang="en-US" dirty="0"/>
              <a:t>view</a:t>
            </a:r>
          </a:p>
          <a:p>
            <a:r>
              <a:rPr lang="en-US" dirty="0"/>
              <a:t>If the base data changes, the materialized view must be updated</a:t>
            </a:r>
          </a:p>
          <a:p>
            <a:pPr lvl="1"/>
            <a:r>
              <a:rPr lang="en-US" dirty="0"/>
              <a:t>Incremental view maintenance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357AB6A-6D2F-46AA-8DFE-D2A32D3381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43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114"/>
    </mc:Choice>
    <mc:Fallback>
      <p:transition spd="slow" advTm="80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Maintenance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mechanism from databases to name a query</a:t>
            </a:r>
          </a:p>
          <a:p>
            <a:pPr lvl="1"/>
            <a:r>
              <a:rPr lang="en-US" dirty="0"/>
              <a:t>Query is defined with respect to one or more tables (known as </a:t>
            </a:r>
            <a:r>
              <a:rPr lang="en-US" b="1" i="1" u="sng" dirty="0"/>
              <a:t>base tables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If we store the results of the query, the stored data is called </a:t>
            </a:r>
            <a:r>
              <a:rPr lang="en-US" b="1" i="1" u="sng" dirty="0"/>
              <a:t>materialized </a:t>
            </a:r>
            <a:r>
              <a:rPr lang="en-US" dirty="0"/>
              <a:t>view</a:t>
            </a:r>
          </a:p>
          <a:p>
            <a:r>
              <a:rPr lang="en-US" dirty="0"/>
              <a:t>If the base data changes, the materialized view must be updated</a:t>
            </a:r>
          </a:p>
          <a:p>
            <a:pPr lvl="1"/>
            <a:r>
              <a:rPr lang="en-US" dirty="0"/>
              <a:t>Incremental view maintenance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4142D1-415B-44D8-8E50-E47D3AEE17EF}"/>
              </a:ext>
            </a:extLst>
          </p:cNvPr>
          <p:cNvSpPr txBox="1"/>
          <p:nvPr/>
        </p:nvSpPr>
        <p:spPr>
          <a:xfrm>
            <a:off x="2167847" y="5807631"/>
            <a:ext cx="752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Use of view maintenance is not prevalent in current Knowledge Graph engines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94266D4-F2DB-4DD6-BA30-1133FEC412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52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23"/>
    </mc:Choice>
    <mc:Fallback>
      <p:transition spd="slow" advTm="14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8F04-C16F-4DE1-BDED-54506C00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Truth Maintenance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6C71-2337-4AD8-ACEE-F191DC312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mechanism from rule-based systems </a:t>
            </a:r>
          </a:p>
          <a:p>
            <a:pPr lvl="1"/>
            <a:r>
              <a:rPr lang="en-US" dirty="0"/>
              <a:t>Tracks how each conclusion was derived</a:t>
            </a:r>
          </a:p>
          <a:p>
            <a:r>
              <a:rPr lang="en-US" dirty="0"/>
              <a:t>A popular implementation: Justification based system</a:t>
            </a:r>
          </a:p>
          <a:p>
            <a:pPr lvl="1"/>
            <a:r>
              <a:rPr lang="en-US" dirty="0"/>
              <a:t>Each derived conclusion records the fact or rule that was used in derivation</a:t>
            </a:r>
          </a:p>
          <a:p>
            <a:pPr lvl="1"/>
            <a:r>
              <a:rPr lang="en-US" dirty="0"/>
              <a:t>Any time that fact or rule updates, the conclusion must be revised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4BF3A2-AA4B-4C34-9357-176771E3CB1A}"/>
              </a:ext>
            </a:extLst>
          </p:cNvPr>
          <p:cNvSpPr txBox="1"/>
          <p:nvPr/>
        </p:nvSpPr>
        <p:spPr>
          <a:xfrm>
            <a:off x="2167847" y="5807631"/>
            <a:ext cx="7569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Use of truth maintenance is not prevalent in current Knowledge Graph engines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C0F6EC6-60DF-4B4A-932A-FE4C56FD4D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54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383"/>
    </mc:Choice>
    <mc:Fallback>
      <p:transition spd="slow" advTm="64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998A2-7E7E-4F62-B93C-081D55128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EF52B-0099-498F-A215-8CBC4520A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Graphs have a life-cycle</a:t>
            </a:r>
          </a:p>
          <a:p>
            <a:pPr lvl="1"/>
            <a:r>
              <a:rPr lang="en-US" dirty="0"/>
              <a:t>Must evolve over a period of time</a:t>
            </a:r>
          </a:p>
          <a:p>
            <a:pPr lvl="1"/>
            <a:r>
              <a:rPr lang="en-US" dirty="0"/>
              <a:t>Must address both social and technical concerns</a:t>
            </a:r>
          </a:p>
          <a:p>
            <a:r>
              <a:rPr lang="en-US" dirty="0"/>
              <a:t>Techniques and algorithms</a:t>
            </a:r>
          </a:p>
          <a:p>
            <a:pPr lvl="1"/>
            <a:r>
              <a:rPr lang="en-US" dirty="0"/>
              <a:t>Schema evolution</a:t>
            </a:r>
          </a:p>
          <a:p>
            <a:pPr lvl="1"/>
            <a:r>
              <a:rPr lang="en-US" dirty="0"/>
              <a:t>View maintenance</a:t>
            </a:r>
          </a:p>
          <a:p>
            <a:pPr lvl="1"/>
            <a:r>
              <a:rPr lang="en-US" dirty="0"/>
              <a:t>Truth maintenance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8F3E0F-3703-4C09-B9F2-15D8B14E40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889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343"/>
    </mc:Choice>
    <mc:Fallback>
      <p:transition spd="slow" advTm="47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B9CBC-5BBE-44B9-8569-CA3A34718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  <a:endParaRPr lang="en-US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FA8AB54F-4794-4F6D-832B-E40742D8487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8F6812-C96C-4BE2-94C7-D02A848BBF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087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267"/>
    </mc:Choice>
    <mc:Fallback>
      <p:transition spd="slow" advTm="135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7DFF8-D74A-4723-BBC4-2A11B0AF1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 Requiring Change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DC441-F7A0-46CC-BB2A-35A2F5DA0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Changing world</a:t>
            </a:r>
          </a:p>
          <a:p>
            <a:r>
              <a:rPr lang="en-US" dirty="0"/>
              <a:t>Changing requirements</a:t>
            </a:r>
          </a:p>
          <a:p>
            <a:r>
              <a:rPr lang="en-US" dirty="0"/>
              <a:t>Changing sources</a:t>
            </a:r>
          </a:p>
          <a:p>
            <a:r>
              <a:rPr lang="en-US" dirty="0"/>
              <a:t>Changes affecting previous inferences</a:t>
            </a:r>
          </a:p>
          <a:p>
            <a:r>
              <a:rPr lang="en-US" dirty="0"/>
              <a:t>Changes requiring redesign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1A77BE9-DDB1-45DA-B48C-83E7988CC3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548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79"/>
    </mc:Choice>
    <mc:Fallback>
      <p:transition spd="slow" advTm="12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7DFF8-D74A-4723-BBC4-2A11B0AF1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 Requiring Change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DC441-F7A0-46CC-BB2A-35A2F5DA0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Changing world: Amazon Product Knowledge Graph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5D1757-AA00-46CB-90EE-13748C6C09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7208" y="2264674"/>
            <a:ext cx="8511551" cy="45933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D6F5AD-6CC2-453D-A308-B59A69E36963}"/>
              </a:ext>
            </a:extLst>
          </p:cNvPr>
          <p:cNvSpPr txBox="1"/>
          <p:nvPr/>
        </p:nvSpPr>
        <p:spPr>
          <a:xfrm>
            <a:off x="311363" y="3319508"/>
            <a:ext cx="266617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New products</a:t>
            </a:r>
          </a:p>
          <a:p>
            <a:r>
              <a:rPr lang="en-US" sz="2000" dirty="0"/>
              <a:t>New product categories</a:t>
            </a:r>
          </a:p>
          <a:p>
            <a:r>
              <a:rPr lang="en-US" sz="2000" dirty="0"/>
              <a:t>New features</a:t>
            </a:r>
          </a:p>
          <a:p>
            <a:r>
              <a:rPr lang="en-US" sz="2000" dirty="0"/>
              <a:t>Discontinued products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1CE10C0-8E27-47AA-B062-0B21D51A30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78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64"/>
    </mc:Choice>
    <mc:Fallback>
      <p:transition spd="slow" advTm="29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7DFF8-D74A-4723-BBC4-2A11B0AF1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 Requiring Change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DC441-F7A0-46CC-BB2A-35A2F5DA0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Changing requirements: Google Knowledge Graph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624904-0E3B-487A-BD64-4841DDB3D62A}"/>
              </a:ext>
            </a:extLst>
          </p:cNvPr>
          <p:cNvSpPr txBox="1"/>
          <p:nvPr/>
        </p:nvSpPr>
        <p:spPr>
          <a:xfrm>
            <a:off x="887860" y="3198167"/>
            <a:ext cx="3468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 artist must be a person</a:t>
            </a:r>
          </a:p>
        </p:txBody>
      </p:sp>
      <p:pic>
        <p:nvPicPr>
          <p:cNvPr id="8" name="Graphic 7" descr="Conductor">
            <a:extLst>
              <a:ext uri="{FF2B5EF4-FFF2-40B4-BE49-F238E27FC236}">
                <a16:creationId xmlns:a16="http://schemas.microsoft.com/office/drawing/2014/main" id="{E32AB2F1-F023-4062-B465-3D30D7A258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07588" y="4001294"/>
            <a:ext cx="914400" cy="914400"/>
          </a:xfrm>
          <a:prstGeom prst="rect">
            <a:avLst/>
          </a:prstGeom>
        </p:spPr>
      </p:pic>
      <p:pic>
        <p:nvPicPr>
          <p:cNvPr id="10" name="Picture 9" descr="A screen shot of a computer&#10;&#10;Description automatically generated">
            <a:extLst>
              <a:ext uri="{FF2B5EF4-FFF2-40B4-BE49-F238E27FC236}">
                <a16:creationId xmlns:a16="http://schemas.microsoft.com/office/drawing/2014/main" id="{6BA4E618-7DB9-4749-B37B-2A175543D8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5404" y="4118626"/>
            <a:ext cx="1111793" cy="679735"/>
          </a:xfrm>
          <a:prstGeom prst="rect">
            <a:avLst/>
          </a:prstGeom>
        </p:spPr>
      </p:pic>
      <p:pic>
        <p:nvPicPr>
          <p:cNvPr id="11" name="Graphic 10" descr="Conductor">
            <a:extLst>
              <a:ext uri="{FF2B5EF4-FFF2-40B4-BE49-F238E27FC236}">
                <a16:creationId xmlns:a16="http://schemas.microsoft.com/office/drawing/2014/main" id="{66FC7A39-ADEF-4EC4-9AA7-03FFDAFEC5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73804" y="4001294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42AFE6-379A-42DC-8378-C02FEBFCF245}"/>
              </a:ext>
            </a:extLst>
          </p:cNvPr>
          <p:cNvSpPr txBox="1"/>
          <p:nvPr/>
        </p:nvSpPr>
        <p:spPr>
          <a:xfrm>
            <a:off x="6639675" y="3241328"/>
            <a:ext cx="5230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 artist must be a person OR a </a:t>
            </a:r>
            <a:r>
              <a:rPr lang="en-US" sz="2400" dirty="0" err="1"/>
              <a:t>vocaloid</a:t>
            </a:r>
            <a:endParaRPr lang="en-US" sz="2400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FC06389-DE73-4B51-BA24-3DA263E1BBA8}"/>
              </a:ext>
            </a:extLst>
          </p:cNvPr>
          <p:cNvSpPr/>
          <p:nvPr/>
        </p:nvSpPr>
        <p:spPr>
          <a:xfrm>
            <a:off x="4687584" y="4118625"/>
            <a:ext cx="1643741" cy="3398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D144437-E084-487F-94F1-1F22C4058F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761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05"/>
    </mc:Choice>
    <mc:Fallback>
      <p:transition spd="slow" advTm="53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7DFF8-D74A-4723-BBC4-2A11B0AF1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 Requiring Change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DC441-F7A0-46CC-BB2A-35A2F5DA0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Changing sources (Google Knowledge Graph)</a:t>
            </a:r>
          </a:p>
          <a:p>
            <a:pPr lvl="1"/>
            <a:r>
              <a:rPr lang="en-US" dirty="0"/>
              <a:t>The artists of music albums are obtained from different sources</a:t>
            </a:r>
          </a:p>
          <a:p>
            <a:pPr lvl="1"/>
            <a:r>
              <a:rPr lang="en-US" dirty="0"/>
              <a:t>These sources keep changing their data feed</a:t>
            </a:r>
          </a:p>
          <a:p>
            <a:pPr lvl="1"/>
            <a:r>
              <a:rPr lang="en-US" dirty="0"/>
              <a:t>The sources used also change over a period of time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24047F4-49E1-4ABE-9495-9B1E33525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718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35"/>
    </mc:Choice>
    <mc:Fallback>
      <p:transition spd="slow" advTm="55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7DFF8-D74A-4723-BBC4-2A11B0AF1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 Requiring Change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DC441-F7A0-46CC-BB2A-35A2F5DA0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affecting previous inferences</a:t>
            </a:r>
          </a:p>
          <a:p>
            <a:pPr lvl="1"/>
            <a:r>
              <a:rPr lang="en-US" dirty="0"/>
              <a:t>Consider the constraint that a movie theater only shows movies</a:t>
            </a:r>
          </a:p>
          <a:p>
            <a:pPr lvl="2"/>
            <a:r>
              <a:rPr lang="en-US" dirty="0"/>
              <a:t>Using this constraint a KG might have previously inferred that certain events are movies</a:t>
            </a:r>
          </a:p>
          <a:p>
            <a:pPr lvl="1"/>
            <a:r>
              <a:rPr lang="en-US" dirty="0"/>
              <a:t>More recently the movie theaters are being used for operas, and social events</a:t>
            </a:r>
          </a:p>
          <a:p>
            <a:pPr lvl="2"/>
            <a:r>
              <a:rPr lang="en-US" dirty="0"/>
              <a:t>If we had previously derived such events to be movies, we must update them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A63BF9B-145B-443E-B2A0-008A375D14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93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71"/>
    </mc:Choice>
    <mc:Fallback>
      <p:transition spd="slow" advTm="46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7DFF8-D74A-4723-BBC4-2A11B0AF1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Requiring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DC441-F7A0-46CC-BB2A-35A2F5DA0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requiring redesign</a:t>
            </a:r>
          </a:p>
          <a:p>
            <a:pPr lvl="1"/>
            <a:r>
              <a:rPr lang="en-US" dirty="0"/>
              <a:t>Initial design: Every company has a CEO. A CEO is represented by name.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D66ADC-9490-45B0-A9DC-5FB7DEEBAE52}"/>
              </a:ext>
            </a:extLst>
          </p:cNvPr>
          <p:cNvSpPr/>
          <p:nvPr/>
        </p:nvSpPr>
        <p:spPr>
          <a:xfrm>
            <a:off x="4479533" y="2804845"/>
            <a:ext cx="1068512" cy="94522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83856A-17B4-413D-BE2A-365F586EC7C5}"/>
              </a:ext>
            </a:extLst>
          </p:cNvPr>
          <p:cNvSpPr txBox="1"/>
          <p:nvPr/>
        </p:nvSpPr>
        <p:spPr>
          <a:xfrm>
            <a:off x="4479611" y="3092790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57DF0F-E6CB-4790-85E8-521A86F8C439}"/>
              </a:ext>
            </a:extLst>
          </p:cNvPr>
          <p:cNvSpPr txBox="1"/>
          <p:nvPr/>
        </p:nvSpPr>
        <p:spPr>
          <a:xfrm>
            <a:off x="5343847" y="2655990"/>
            <a:ext cx="1323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CEO: Person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32F81A9-46E2-4ABB-A492-3E38BDCED0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523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37"/>
    </mc:Choice>
    <mc:Fallback>
      <p:transition spd="slow" advTm="42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1277</TotalTime>
  <Words>867</Words>
  <Application>Microsoft Office PowerPoint</Application>
  <PresentationFormat>Widescreen</PresentationFormat>
  <Paragraphs>190</Paragraphs>
  <Slides>24</Slides>
  <Notes>3</Notes>
  <HiddenSlides>0</HiddenSlides>
  <MMClips>24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How to Evolve a Knowledge Graph?</vt:lpstr>
      <vt:lpstr>Outline</vt:lpstr>
      <vt:lpstr>Overview</vt:lpstr>
      <vt:lpstr>Examples Requiring Change</vt:lpstr>
      <vt:lpstr>Examples Requiring Change</vt:lpstr>
      <vt:lpstr>Examples Requiring Change</vt:lpstr>
      <vt:lpstr>Examples Requiring Change</vt:lpstr>
      <vt:lpstr>Examples Requiring Change</vt:lpstr>
      <vt:lpstr>Examples Requiring Change</vt:lpstr>
      <vt:lpstr>Examples Requiring Change</vt:lpstr>
      <vt:lpstr>Outline</vt:lpstr>
      <vt:lpstr>Schema Evolution</vt:lpstr>
      <vt:lpstr>Schema Evolution</vt:lpstr>
      <vt:lpstr>Schema Evolution</vt:lpstr>
      <vt:lpstr>Schema Evolution</vt:lpstr>
      <vt:lpstr>Schema Evolution</vt:lpstr>
      <vt:lpstr>Schema Evolution</vt:lpstr>
      <vt:lpstr>Schema Evolution</vt:lpstr>
      <vt:lpstr>Schema Evolution</vt:lpstr>
      <vt:lpstr>Schema Evolution</vt:lpstr>
      <vt:lpstr>View Maintenance</vt:lpstr>
      <vt:lpstr>View Maintenance</vt:lpstr>
      <vt:lpstr>Truth Maintenance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Evolve a Knowledge Graph?</dc:title>
  <dc:creator>Vinay K Chaudhri</dc:creator>
  <cp:lastModifiedBy>Vinay K Chaudhri</cp:lastModifiedBy>
  <cp:revision>17</cp:revision>
  <dcterms:created xsi:type="dcterms:W3CDTF">2020-09-29T22:26:43Z</dcterms:created>
  <dcterms:modified xsi:type="dcterms:W3CDTF">2020-09-30T19:48:40Z</dcterms:modified>
</cp:coreProperties>
</file>